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handoutMasterIdLst>
    <p:handoutMasterId r:id="rId12"/>
  </p:handoutMasterIdLst>
  <p:sldIdLst>
    <p:sldId id="348" r:id="rId2"/>
    <p:sldId id="342" r:id="rId3"/>
    <p:sldId id="343" r:id="rId4"/>
    <p:sldId id="332" r:id="rId5"/>
    <p:sldId id="345" r:id="rId6"/>
    <p:sldId id="334" r:id="rId7"/>
    <p:sldId id="336" r:id="rId8"/>
    <p:sldId id="349" r:id="rId9"/>
    <p:sldId id="337" r:id="rId10"/>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EDA36929-FEAE-4475-B6AF-9FD3073E2C8C}">
          <p14:sldIdLst>
            <p14:sldId id="348"/>
            <p14:sldId id="342"/>
            <p14:sldId id="343"/>
            <p14:sldId id="332"/>
            <p14:sldId id="345"/>
            <p14:sldId id="334"/>
            <p14:sldId id="336"/>
            <p14:sldId id="349"/>
            <p14:sldId id="337"/>
          </p14:sldIdLst>
        </p14:section>
        <p14:section name="Section sans titre" id="{65A7CD9B-DED6-4FC5-A2B1-0FA54BCAB2A9}">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ence GUEGUAN" initials="LG" lastIdx="1" clrIdx="0">
    <p:extLst>
      <p:ext uri="{19B8F6BF-5375-455C-9EA6-DF929625EA0E}">
        <p15:presenceInfo xmlns:p15="http://schemas.microsoft.com/office/powerpoint/2012/main" userId="S-1-5-21-1026033060-4157386487-1521014201-1116" providerId="AD"/>
      </p:ext>
    </p:extLst>
  </p:cmAuthor>
  <p:cmAuthor id="2" name="JAMMES Florence" initials="JF" lastIdx="3" clrIdx="1">
    <p:extLst>
      <p:ext uri="{19B8F6BF-5375-455C-9EA6-DF929625EA0E}">
        <p15:presenceInfo xmlns:p15="http://schemas.microsoft.com/office/powerpoint/2012/main" userId="S::f.jammes@tbs-education.fr::6f734b8d-e1db-4b6d-b8a5-31396e761cb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91D5"/>
    <a:srgbClr val="6D91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E37FCA-01E6-480F-81BB-3949DB76A3BE}" v="1" dt="2022-06-12T13:05:28.9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85" autoAdjust="0"/>
    <p:restoredTop sz="94660"/>
  </p:normalViewPr>
  <p:slideViewPr>
    <p:cSldViewPr snapToGrid="0">
      <p:cViewPr varScale="1">
        <p:scale>
          <a:sx n="67" d="100"/>
          <a:sy n="67" d="100"/>
        </p:scale>
        <p:origin x="66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MES Florence" userId="6f734b8d-e1db-4b6d-b8a5-31396e761cb4" providerId="ADAL" clId="{4AE37FCA-01E6-480F-81BB-3949DB76A3BE}"/>
    <pc:docChg chg="undo custSel addSld delSld modSld modSection">
      <pc:chgData name="JAMMES Florence" userId="6f734b8d-e1db-4b6d-b8a5-31396e761cb4" providerId="ADAL" clId="{4AE37FCA-01E6-480F-81BB-3949DB76A3BE}" dt="2022-06-14T08:34:59.351" v="842" actId="6549"/>
      <pc:docMkLst>
        <pc:docMk/>
      </pc:docMkLst>
      <pc:sldChg chg="modSp mod">
        <pc:chgData name="JAMMES Florence" userId="6f734b8d-e1db-4b6d-b8a5-31396e761cb4" providerId="ADAL" clId="{4AE37FCA-01E6-480F-81BB-3949DB76A3BE}" dt="2022-06-14T08:14:17.162" v="838" actId="6549"/>
        <pc:sldMkLst>
          <pc:docMk/>
          <pc:sldMk cId="3080614590" sldId="332"/>
        </pc:sldMkLst>
        <pc:spChg chg="mod">
          <ac:chgData name="JAMMES Florence" userId="6f734b8d-e1db-4b6d-b8a5-31396e761cb4" providerId="ADAL" clId="{4AE37FCA-01E6-480F-81BB-3949DB76A3BE}" dt="2022-06-14T08:14:17.162" v="838" actId="6549"/>
          <ac:spMkLst>
            <pc:docMk/>
            <pc:sldMk cId="3080614590" sldId="332"/>
            <ac:spMk id="4" creationId="{08CF5D13-93DF-4B73-953E-77A531CA2731}"/>
          </ac:spMkLst>
        </pc:spChg>
      </pc:sldChg>
      <pc:sldChg chg="modSp mod">
        <pc:chgData name="JAMMES Florence" userId="6f734b8d-e1db-4b6d-b8a5-31396e761cb4" providerId="ADAL" clId="{4AE37FCA-01E6-480F-81BB-3949DB76A3BE}" dt="2022-06-14T08:23:28.012" v="840" actId="6549"/>
        <pc:sldMkLst>
          <pc:docMk/>
          <pc:sldMk cId="319146312" sldId="334"/>
        </pc:sldMkLst>
        <pc:spChg chg="mod">
          <ac:chgData name="JAMMES Florence" userId="6f734b8d-e1db-4b6d-b8a5-31396e761cb4" providerId="ADAL" clId="{4AE37FCA-01E6-480F-81BB-3949DB76A3BE}" dt="2022-06-14T08:23:28.012" v="840" actId="6549"/>
          <ac:spMkLst>
            <pc:docMk/>
            <pc:sldMk cId="319146312" sldId="334"/>
            <ac:spMk id="4" creationId="{B653F895-DB23-AE80-E1C6-3B28680C8C18}"/>
          </ac:spMkLst>
        </pc:spChg>
      </pc:sldChg>
      <pc:sldChg chg="modSp del mod">
        <pc:chgData name="JAMMES Florence" userId="6f734b8d-e1db-4b6d-b8a5-31396e761cb4" providerId="ADAL" clId="{4AE37FCA-01E6-480F-81BB-3949DB76A3BE}" dt="2022-06-12T13:08:49.636" v="95" actId="47"/>
        <pc:sldMkLst>
          <pc:docMk/>
          <pc:sldMk cId="2432724854" sldId="335"/>
        </pc:sldMkLst>
        <pc:spChg chg="mod">
          <ac:chgData name="JAMMES Florence" userId="6f734b8d-e1db-4b6d-b8a5-31396e761cb4" providerId="ADAL" clId="{4AE37FCA-01E6-480F-81BB-3949DB76A3BE}" dt="2022-06-12T13:08:39.404" v="92" actId="21"/>
          <ac:spMkLst>
            <pc:docMk/>
            <pc:sldMk cId="2432724854" sldId="335"/>
            <ac:spMk id="4" creationId="{EE5CC4BB-49AE-1BB8-1623-EDBC935C444E}"/>
          </ac:spMkLst>
        </pc:spChg>
      </pc:sldChg>
      <pc:sldChg chg="modSp mod">
        <pc:chgData name="JAMMES Florence" userId="6f734b8d-e1db-4b6d-b8a5-31396e761cb4" providerId="ADAL" clId="{4AE37FCA-01E6-480F-81BB-3949DB76A3BE}" dt="2022-06-12T13:12:19.174" v="172" actId="20577"/>
        <pc:sldMkLst>
          <pc:docMk/>
          <pc:sldMk cId="2179660731" sldId="336"/>
        </pc:sldMkLst>
        <pc:spChg chg="mod">
          <ac:chgData name="JAMMES Florence" userId="6f734b8d-e1db-4b6d-b8a5-31396e761cb4" providerId="ADAL" clId="{4AE37FCA-01E6-480F-81BB-3949DB76A3BE}" dt="2022-06-12T13:12:19.174" v="172" actId="20577"/>
          <ac:spMkLst>
            <pc:docMk/>
            <pc:sldMk cId="2179660731" sldId="336"/>
            <ac:spMk id="4" creationId="{B648827C-1B83-4825-A755-589B5029238B}"/>
          </ac:spMkLst>
        </pc:spChg>
      </pc:sldChg>
      <pc:sldChg chg="modSp mod">
        <pc:chgData name="JAMMES Florence" userId="6f734b8d-e1db-4b6d-b8a5-31396e761cb4" providerId="ADAL" clId="{4AE37FCA-01E6-480F-81BB-3949DB76A3BE}" dt="2022-06-14T08:34:59.351" v="842" actId="6549"/>
        <pc:sldMkLst>
          <pc:docMk/>
          <pc:sldMk cId="1488596721" sldId="337"/>
        </pc:sldMkLst>
        <pc:spChg chg="mod">
          <ac:chgData name="JAMMES Florence" userId="6f734b8d-e1db-4b6d-b8a5-31396e761cb4" providerId="ADAL" clId="{4AE37FCA-01E6-480F-81BB-3949DB76A3BE}" dt="2022-06-14T08:34:59.351" v="842" actId="6549"/>
          <ac:spMkLst>
            <pc:docMk/>
            <pc:sldMk cId="1488596721" sldId="337"/>
            <ac:spMk id="4" creationId="{4805E8E6-886F-8CF0-9553-AA3F438AB4CB}"/>
          </ac:spMkLst>
        </pc:spChg>
      </pc:sldChg>
      <pc:sldChg chg="modSp mod">
        <pc:chgData name="JAMMES Florence" userId="6f734b8d-e1db-4b6d-b8a5-31396e761cb4" providerId="ADAL" clId="{4AE37FCA-01E6-480F-81BB-3949DB76A3BE}" dt="2022-06-14T07:51:26.184" v="837" actId="6549"/>
        <pc:sldMkLst>
          <pc:docMk/>
          <pc:sldMk cId="2665619639" sldId="342"/>
        </pc:sldMkLst>
        <pc:spChg chg="mod">
          <ac:chgData name="JAMMES Florence" userId="6f734b8d-e1db-4b6d-b8a5-31396e761cb4" providerId="ADAL" clId="{4AE37FCA-01E6-480F-81BB-3949DB76A3BE}" dt="2022-06-14T07:51:26.184" v="837" actId="6549"/>
          <ac:spMkLst>
            <pc:docMk/>
            <pc:sldMk cId="2665619639" sldId="342"/>
            <ac:spMk id="4" creationId="{044CCB40-4AFB-E69E-6084-A2C50B7008C7}"/>
          </ac:spMkLst>
        </pc:spChg>
      </pc:sldChg>
      <pc:sldChg chg="modSp mod">
        <pc:chgData name="JAMMES Florence" userId="6f734b8d-e1db-4b6d-b8a5-31396e761cb4" providerId="ADAL" clId="{4AE37FCA-01E6-480F-81BB-3949DB76A3BE}" dt="2022-06-13T09:35:27.923" v="831" actId="20577"/>
        <pc:sldMkLst>
          <pc:docMk/>
          <pc:sldMk cId="2687349541" sldId="343"/>
        </pc:sldMkLst>
        <pc:spChg chg="mod">
          <ac:chgData name="JAMMES Florence" userId="6f734b8d-e1db-4b6d-b8a5-31396e761cb4" providerId="ADAL" clId="{4AE37FCA-01E6-480F-81BB-3949DB76A3BE}" dt="2022-06-13T09:35:27.923" v="831" actId="20577"/>
          <ac:spMkLst>
            <pc:docMk/>
            <pc:sldMk cId="2687349541" sldId="343"/>
            <ac:spMk id="6" creationId="{00491FF7-1289-291D-7EEA-B0DBA784B526}"/>
          </ac:spMkLst>
        </pc:spChg>
      </pc:sldChg>
      <pc:sldChg chg="modSp mod">
        <pc:chgData name="JAMMES Florence" userId="6f734b8d-e1db-4b6d-b8a5-31396e761cb4" providerId="ADAL" clId="{4AE37FCA-01E6-480F-81BB-3949DB76A3BE}" dt="2022-06-14T08:23:22.933" v="839" actId="6549"/>
        <pc:sldMkLst>
          <pc:docMk/>
          <pc:sldMk cId="356508822" sldId="345"/>
        </pc:sldMkLst>
        <pc:spChg chg="mod">
          <ac:chgData name="JAMMES Florence" userId="6f734b8d-e1db-4b6d-b8a5-31396e761cb4" providerId="ADAL" clId="{4AE37FCA-01E6-480F-81BB-3949DB76A3BE}" dt="2022-06-14T08:23:22.933" v="839" actId="6549"/>
          <ac:spMkLst>
            <pc:docMk/>
            <pc:sldMk cId="356508822" sldId="345"/>
            <ac:spMk id="4" creationId="{B653F895-DB23-AE80-E1C6-3B28680C8C18}"/>
          </ac:spMkLst>
        </pc:spChg>
      </pc:sldChg>
      <pc:sldChg chg="modSp mod">
        <pc:chgData name="JAMMES Florence" userId="6f734b8d-e1db-4b6d-b8a5-31396e761cb4" providerId="ADAL" clId="{4AE37FCA-01E6-480F-81BB-3949DB76A3BE}" dt="2022-06-12T13:00:47.088" v="1" actId="255"/>
        <pc:sldMkLst>
          <pc:docMk/>
          <pc:sldMk cId="1081584801" sldId="348"/>
        </pc:sldMkLst>
        <pc:spChg chg="mod">
          <ac:chgData name="JAMMES Florence" userId="6f734b8d-e1db-4b6d-b8a5-31396e761cb4" providerId="ADAL" clId="{4AE37FCA-01E6-480F-81BB-3949DB76A3BE}" dt="2022-06-12T13:00:47.088" v="1" actId="255"/>
          <ac:spMkLst>
            <pc:docMk/>
            <pc:sldMk cId="1081584801" sldId="348"/>
            <ac:spMk id="4" creationId="{F1624FD6-7988-439D-BD6F-8C898483AF41}"/>
          </ac:spMkLst>
        </pc:spChg>
      </pc:sldChg>
      <pc:sldChg chg="modSp add mod">
        <pc:chgData name="JAMMES Florence" userId="6f734b8d-e1db-4b6d-b8a5-31396e761cb4" providerId="ADAL" clId="{4AE37FCA-01E6-480F-81BB-3949DB76A3BE}" dt="2022-06-14T08:26:22.468" v="841" actId="6549"/>
        <pc:sldMkLst>
          <pc:docMk/>
          <pc:sldMk cId="722250204" sldId="349"/>
        </pc:sldMkLst>
        <pc:spChg chg="mod">
          <ac:chgData name="JAMMES Florence" userId="6f734b8d-e1db-4b6d-b8a5-31396e761cb4" providerId="ADAL" clId="{4AE37FCA-01E6-480F-81BB-3949DB76A3BE}" dt="2022-06-14T08:26:22.468" v="841" actId="6549"/>
          <ac:spMkLst>
            <pc:docMk/>
            <pc:sldMk cId="722250204" sldId="349"/>
            <ac:spMk id="4" creationId="{B653F895-DB23-AE80-E1C6-3B28680C8C1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EE916301-D5A0-4211-9F70-C9FAAF541C83}"/>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B946F01A-2974-4A4E-9A7E-E156E14A8FE9}"/>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9D93BE4F-F3B6-45BC-A081-31C92D3E485C}" type="datetimeFigureOut">
              <a:rPr lang="fr-FR" smtClean="0"/>
              <a:t>14/06/2022</a:t>
            </a:fld>
            <a:endParaRPr lang="fr-FR" dirty="0"/>
          </a:p>
        </p:txBody>
      </p:sp>
      <p:sp>
        <p:nvSpPr>
          <p:cNvPr id="4" name="Espace réservé du pied de page 3">
            <a:extLst>
              <a:ext uri="{FF2B5EF4-FFF2-40B4-BE49-F238E27FC236}">
                <a16:creationId xmlns:a16="http://schemas.microsoft.com/office/drawing/2014/main" id="{A1331DF5-3DDF-4A86-8180-285EC2BFBE21}"/>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dirty="0"/>
          </a:p>
        </p:txBody>
      </p:sp>
      <p:sp>
        <p:nvSpPr>
          <p:cNvPr id="5" name="Espace réservé du numéro de diapositive 4">
            <a:extLst>
              <a:ext uri="{FF2B5EF4-FFF2-40B4-BE49-F238E27FC236}">
                <a16:creationId xmlns:a16="http://schemas.microsoft.com/office/drawing/2014/main" id="{F6837807-D0AC-459F-AF84-3199D7577F6D}"/>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63D6EC22-F42D-4A52-835A-A7F5350389FD}" type="slidenum">
              <a:rPr lang="fr-FR" smtClean="0"/>
              <a:t>‹N°›</a:t>
            </a:fld>
            <a:endParaRPr lang="fr-FR" dirty="0"/>
          </a:p>
        </p:txBody>
      </p:sp>
    </p:spTree>
    <p:extLst>
      <p:ext uri="{BB962C8B-B14F-4D97-AF65-F5344CB8AC3E}">
        <p14:creationId xmlns:p14="http://schemas.microsoft.com/office/powerpoint/2010/main" val="4424664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0971AC84-D102-40AB-9309-8ABA1B8F0C72}" type="datetimeFigureOut">
              <a:rPr lang="fr-FR" smtClean="0"/>
              <a:t>14/06/2022</a:t>
            </a:fld>
            <a:endParaRPr lang="fr-FR" dirty="0"/>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CBCD93EF-36F4-4C00-BBA1-BD02AC12DD76}" type="slidenum">
              <a:rPr lang="fr-FR" smtClean="0"/>
              <a:t>‹N°›</a:t>
            </a:fld>
            <a:endParaRPr lang="fr-FR" dirty="0"/>
          </a:p>
        </p:txBody>
      </p:sp>
    </p:spTree>
    <p:extLst>
      <p:ext uri="{BB962C8B-B14F-4D97-AF65-F5344CB8AC3E}">
        <p14:creationId xmlns:p14="http://schemas.microsoft.com/office/powerpoint/2010/main" val="1253399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DE38AA-0BF6-4FFA-A73C-BA2AC8188BCB}"/>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4BCF297F-B9B5-4D06-B190-E1B66550BA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494794D0-369C-4406-8E58-CF176F7D8B50}"/>
              </a:ext>
            </a:extLst>
          </p:cNvPr>
          <p:cNvSpPr>
            <a:spLocks noGrp="1"/>
          </p:cNvSpPr>
          <p:nvPr>
            <p:ph type="dt" sz="half" idx="10"/>
          </p:nvPr>
        </p:nvSpPr>
        <p:spPr/>
        <p:txBody>
          <a:bodyPr/>
          <a:lstStyle/>
          <a:p>
            <a:fld id="{5AE7A06F-20B0-4EE8-B6D8-0279038507C7}" type="datetime1">
              <a:rPr lang="fr-FR" smtClean="0"/>
              <a:t>14/06/2022</a:t>
            </a:fld>
            <a:endParaRPr lang="fr-FR" dirty="0"/>
          </a:p>
        </p:txBody>
      </p:sp>
      <p:sp>
        <p:nvSpPr>
          <p:cNvPr id="5" name="Espace réservé du pied de page 4">
            <a:extLst>
              <a:ext uri="{FF2B5EF4-FFF2-40B4-BE49-F238E27FC236}">
                <a16:creationId xmlns:a16="http://schemas.microsoft.com/office/drawing/2014/main" id="{4DECD861-62F4-4A8F-AD46-8EF2D057C7C0}"/>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98E8BCD3-8B84-4174-8A06-08E033816833}"/>
              </a:ext>
            </a:extLst>
          </p:cNvPr>
          <p:cNvSpPr>
            <a:spLocks noGrp="1"/>
          </p:cNvSpPr>
          <p:nvPr>
            <p:ph type="sldNum" sz="quarter" idx="12"/>
          </p:nvPr>
        </p:nvSpPr>
        <p:spPr/>
        <p:txBody>
          <a:bodyPr/>
          <a:lstStyle/>
          <a:p>
            <a:fld id="{04ABABAB-4C5B-44D3-8BEB-BD06DFD1CE68}" type="slidenum">
              <a:rPr lang="fr-FR" smtClean="0"/>
              <a:t>‹N°›</a:t>
            </a:fld>
            <a:endParaRPr lang="fr-FR" dirty="0"/>
          </a:p>
        </p:txBody>
      </p:sp>
    </p:spTree>
    <p:extLst>
      <p:ext uri="{BB962C8B-B14F-4D97-AF65-F5344CB8AC3E}">
        <p14:creationId xmlns:p14="http://schemas.microsoft.com/office/powerpoint/2010/main" val="1689794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58EAE7-8F4D-4FF7-9D3D-7357C0C5E87F}"/>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5A3354E3-9CD0-4AD7-9362-C75741FDBDCE}"/>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97975EC-1A04-43EA-8200-0D075A84DC7E}"/>
              </a:ext>
            </a:extLst>
          </p:cNvPr>
          <p:cNvSpPr>
            <a:spLocks noGrp="1"/>
          </p:cNvSpPr>
          <p:nvPr>
            <p:ph type="dt" sz="half" idx="10"/>
          </p:nvPr>
        </p:nvSpPr>
        <p:spPr/>
        <p:txBody>
          <a:bodyPr/>
          <a:lstStyle/>
          <a:p>
            <a:fld id="{07FCD0C4-27E2-4025-84BE-046EC0836BF2}" type="datetime1">
              <a:rPr lang="fr-FR" smtClean="0"/>
              <a:t>14/06/2022</a:t>
            </a:fld>
            <a:endParaRPr lang="fr-FR" dirty="0"/>
          </a:p>
        </p:txBody>
      </p:sp>
      <p:sp>
        <p:nvSpPr>
          <p:cNvPr id="5" name="Espace réservé du pied de page 4">
            <a:extLst>
              <a:ext uri="{FF2B5EF4-FFF2-40B4-BE49-F238E27FC236}">
                <a16:creationId xmlns:a16="http://schemas.microsoft.com/office/drawing/2014/main" id="{DB2D8EB5-BCE8-4539-BC6C-52D9C70EC9C1}"/>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5A53F45A-C6C9-46A8-AA41-556A231F12E8}"/>
              </a:ext>
            </a:extLst>
          </p:cNvPr>
          <p:cNvSpPr>
            <a:spLocks noGrp="1"/>
          </p:cNvSpPr>
          <p:nvPr>
            <p:ph type="sldNum" sz="quarter" idx="12"/>
          </p:nvPr>
        </p:nvSpPr>
        <p:spPr/>
        <p:txBody>
          <a:bodyPr/>
          <a:lstStyle/>
          <a:p>
            <a:fld id="{04ABABAB-4C5B-44D3-8BEB-BD06DFD1CE68}" type="slidenum">
              <a:rPr lang="fr-FR" smtClean="0"/>
              <a:t>‹N°›</a:t>
            </a:fld>
            <a:endParaRPr lang="fr-FR" dirty="0"/>
          </a:p>
        </p:txBody>
      </p:sp>
    </p:spTree>
    <p:extLst>
      <p:ext uri="{BB962C8B-B14F-4D97-AF65-F5344CB8AC3E}">
        <p14:creationId xmlns:p14="http://schemas.microsoft.com/office/powerpoint/2010/main" val="1945595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8887B7F-C505-494C-95C4-6EEBB5287D2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20DC5C12-A1C0-4FE9-868D-E064F73A5D11}"/>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90907DC-4FB0-490D-9F80-8DDB7F48BC62}"/>
              </a:ext>
            </a:extLst>
          </p:cNvPr>
          <p:cNvSpPr>
            <a:spLocks noGrp="1"/>
          </p:cNvSpPr>
          <p:nvPr>
            <p:ph type="dt" sz="half" idx="10"/>
          </p:nvPr>
        </p:nvSpPr>
        <p:spPr/>
        <p:txBody>
          <a:bodyPr/>
          <a:lstStyle/>
          <a:p>
            <a:fld id="{88424BCE-29A7-4E1E-A358-92BEF83259D3}" type="datetime1">
              <a:rPr lang="fr-FR" smtClean="0"/>
              <a:t>14/06/2022</a:t>
            </a:fld>
            <a:endParaRPr lang="fr-FR" dirty="0"/>
          </a:p>
        </p:txBody>
      </p:sp>
      <p:sp>
        <p:nvSpPr>
          <p:cNvPr id="5" name="Espace réservé du pied de page 4">
            <a:extLst>
              <a:ext uri="{FF2B5EF4-FFF2-40B4-BE49-F238E27FC236}">
                <a16:creationId xmlns:a16="http://schemas.microsoft.com/office/drawing/2014/main" id="{F96DC4D1-A25D-443F-A665-61E4832062A1}"/>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40671CBE-FD33-45D0-B188-6B214BC3C8F8}"/>
              </a:ext>
            </a:extLst>
          </p:cNvPr>
          <p:cNvSpPr>
            <a:spLocks noGrp="1"/>
          </p:cNvSpPr>
          <p:nvPr>
            <p:ph type="sldNum" sz="quarter" idx="12"/>
          </p:nvPr>
        </p:nvSpPr>
        <p:spPr/>
        <p:txBody>
          <a:bodyPr/>
          <a:lstStyle/>
          <a:p>
            <a:fld id="{04ABABAB-4C5B-44D3-8BEB-BD06DFD1CE68}" type="slidenum">
              <a:rPr lang="fr-FR" smtClean="0"/>
              <a:t>‹N°›</a:t>
            </a:fld>
            <a:endParaRPr lang="fr-FR" dirty="0"/>
          </a:p>
        </p:txBody>
      </p:sp>
    </p:spTree>
    <p:extLst>
      <p:ext uri="{BB962C8B-B14F-4D97-AF65-F5344CB8AC3E}">
        <p14:creationId xmlns:p14="http://schemas.microsoft.com/office/powerpoint/2010/main" val="3436212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77CFCA-B17E-459C-B079-EEC1B52D511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9D4D911-9D3A-4D83-B651-D7745FB01C36}"/>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79E1B37-3539-43CE-B01A-FE54E3FC4FC8}"/>
              </a:ext>
            </a:extLst>
          </p:cNvPr>
          <p:cNvSpPr>
            <a:spLocks noGrp="1"/>
          </p:cNvSpPr>
          <p:nvPr>
            <p:ph type="dt" sz="half" idx="10"/>
          </p:nvPr>
        </p:nvSpPr>
        <p:spPr/>
        <p:txBody>
          <a:bodyPr/>
          <a:lstStyle/>
          <a:p>
            <a:fld id="{2F3E3B47-F131-402B-8906-C92A343D05AB}" type="datetime1">
              <a:rPr lang="fr-FR" smtClean="0"/>
              <a:t>14/06/2022</a:t>
            </a:fld>
            <a:endParaRPr lang="fr-FR" dirty="0"/>
          </a:p>
        </p:txBody>
      </p:sp>
      <p:sp>
        <p:nvSpPr>
          <p:cNvPr id="5" name="Espace réservé du pied de page 4">
            <a:extLst>
              <a:ext uri="{FF2B5EF4-FFF2-40B4-BE49-F238E27FC236}">
                <a16:creationId xmlns:a16="http://schemas.microsoft.com/office/drawing/2014/main" id="{998989B8-449E-4456-974C-FBC3291214F2}"/>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CCD0F49A-5971-4015-BA66-C9690F159164}"/>
              </a:ext>
            </a:extLst>
          </p:cNvPr>
          <p:cNvSpPr>
            <a:spLocks noGrp="1"/>
          </p:cNvSpPr>
          <p:nvPr>
            <p:ph type="sldNum" sz="quarter" idx="12"/>
          </p:nvPr>
        </p:nvSpPr>
        <p:spPr/>
        <p:txBody>
          <a:bodyPr/>
          <a:lstStyle/>
          <a:p>
            <a:fld id="{04ABABAB-4C5B-44D3-8BEB-BD06DFD1CE68}" type="slidenum">
              <a:rPr lang="fr-FR" smtClean="0"/>
              <a:t>‹N°›</a:t>
            </a:fld>
            <a:endParaRPr lang="fr-FR" dirty="0"/>
          </a:p>
        </p:txBody>
      </p:sp>
    </p:spTree>
    <p:extLst>
      <p:ext uri="{BB962C8B-B14F-4D97-AF65-F5344CB8AC3E}">
        <p14:creationId xmlns:p14="http://schemas.microsoft.com/office/powerpoint/2010/main" val="1416188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E1896A1-AA1E-4647-9EDF-052D762C84B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4727DA5C-7AD9-4B6D-9B5D-DDC158A6B6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A28521EE-F790-4A27-AE01-75C97DC3BA89}"/>
              </a:ext>
            </a:extLst>
          </p:cNvPr>
          <p:cNvSpPr>
            <a:spLocks noGrp="1"/>
          </p:cNvSpPr>
          <p:nvPr>
            <p:ph type="dt" sz="half" idx="10"/>
          </p:nvPr>
        </p:nvSpPr>
        <p:spPr/>
        <p:txBody>
          <a:bodyPr/>
          <a:lstStyle/>
          <a:p>
            <a:fld id="{21264B41-AF49-4475-B483-7D749204A7CD}" type="datetime1">
              <a:rPr lang="fr-FR" smtClean="0"/>
              <a:t>14/06/2022</a:t>
            </a:fld>
            <a:endParaRPr lang="fr-FR" dirty="0"/>
          </a:p>
        </p:txBody>
      </p:sp>
      <p:sp>
        <p:nvSpPr>
          <p:cNvPr id="5" name="Espace réservé du pied de page 4">
            <a:extLst>
              <a:ext uri="{FF2B5EF4-FFF2-40B4-BE49-F238E27FC236}">
                <a16:creationId xmlns:a16="http://schemas.microsoft.com/office/drawing/2014/main" id="{5E75AF63-548D-43FF-BDF1-D130793A7911}"/>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60398C37-4593-4532-9E13-E440A8224713}"/>
              </a:ext>
            </a:extLst>
          </p:cNvPr>
          <p:cNvSpPr>
            <a:spLocks noGrp="1"/>
          </p:cNvSpPr>
          <p:nvPr>
            <p:ph type="sldNum" sz="quarter" idx="12"/>
          </p:nvPr>
        </p:nvSpPr>
        <p:spPr/>
        <p:txBody>
          <a:bodyPr/>
          <a:lstStyle/>
          <a:p>
            <a:fld id="{04ABABAB-4C5B-44D3-8BEB-BD06DFD1CE68}" type="slidenum">
              <a:rPr lang="fr-FR" smtClean="0"/>
              <a:t>‹N°›</a:t>
            </a:fld>
            <a:endParaRPr lang="fr-FR" dirty="0"/>
          </a:p>
        </p:txBody>
      </p:sp>
    </p:spTree>
    <p:extLst>
      <p:ext uri="{BB962C8B-B14F-4D97-AF65-F5344CB8AC3E}">
        <p14:creationId xmlns:p14="http://schemas.microsoft.com/office/powerpoint/2010/main" val="547891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B91094-E7E3-4DE4-BB84-2F58B8978D5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D916087-87D9-4F3F-BDCB-5A9D58A655D0}"/>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CF49B2FC-224F-402B-9176-EB78E7C3ECE0}"/>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C107E6F2-71A8-4304-A09E-A91ED30EE375}"/>
              </a:ext>
            </a:extLst>
          </p:cNvPr>
          <p:cNvSpPr>
            <a:spLocks noGrp="1"/>
          </p:cNvSpPr>
          <p:nvPr>
            <p:ph type="dt" sz="half" idx="10"/>
          </p:nvPr>
        </p:nvSpPr>
        <p:spPr/>
        <p:txBody>
          <a:bodyPr/>
          <a:lstStyle/>
          <a:p>
            <a:fld id="{D5B3F030-2C6D-4CAF-B2B8-95560C285EC7}" type="datetime1">
              <a:rPr lang="fr-FR" smtClean="0"/>
              <a:t>14/06/2022</a:t>
            </a:fld>
            <a:endParaRPr lang="fr-FR" dirty="0"/>
          </a:p>
        </p:txBody>
      </p:sp>
      <p:sp>
        <p:nvSpPr>
          <p:cNvPr id="6" name="Espace réservé du pied de page 5">
            <a:extLst>
              <a:ext uri="{FF2B5EF4-FFF2-40B4-BE49-F238E27FC236}">
                <a16:creationId xmlns:a16="http://schemas.microsoft.com/office/drawing/2014/main" id="{A2C1C631-17E0-4FF6-8587-0DAC71AECD07}"/>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8E3E4886-5717-43E8-9548-1FF995BD99CE}"/>
              </a:ext>
            </a:extLst>
          </p:cNvPr>
          <p:cNvSpPr>
            <a:spLocks noGrp="1"/>
          </p:cNvSpPr>
          <p:nvPr>
            <p:ph type="sldNum" sz="quarter" idx="12"/>
          </p:nvPr>
        </p:nvSpPr>
        <p:spPr/>
        <p:txBody>
          <a:bodyPr/>
          <a:lstStyle/>
          <a:p>
            <a:fld id="{04ABABAB-4C5B-44D3-8BEB-BD06DFD1CE68}" type="slidenum">
              <a:rPr lang="fr-FR" smtClean="0"/>
              <a:t>‹N°›</a:t>
            </a:fld>
            <a:endParaRPr lang="fr-FR" dirty="0"/>
          </a:p>
        </p:txBody>
      </p:sp>
    </p:spTree>
    <p:extLst>
      <p:ext uri="{BB962C8B-B14F-4D97-AF65-F5344CB8AC3E}">
        <p14:creationId xmlns:p14="http://schemas.microsoft.com/office/powerpoint/2010/main" val="2392688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D83D39-B477-4974-BF50-304C082740E3}"/>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5BF980B-CCA5-409E-BBA0-B6A82F589C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55D64EB6-29DE-4887-9D11-0D44B43B9371}"/>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1763BD8-7B28-41FA-8245-EB6C08EB1F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0A8C262-D271-4A19-A26D-A4767F661F5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9456C2F0-200F-4EAA-99B4-DA7C96FEE0D8}"/>
              </a:ext>
            </a:extLst>
          </p:cNvPr>
          <p:cNvSpPr>
            <a:spLocks noGrp="1"/>
          </p:cNvSpPr>
          <p:nvPr>
            <p:ph type="dt" sz="half" idx="10"/>
          </p:nvPr>
        </p:nvSpPr>
        <p:spPr/>
        <p:txBody>
          <a:bodyPr/>
          <a:lstStyle/>
          <a:p>
            <a:fld id="{48FE1325-C47A-4B4E-9D9F-943696CA98D2}" type="datetime1">
              <a:rPr lang="fr-FR" smtClean="0"/>
              <a:t>14/06/2022</a:t>
            </a:fld>
            <a:endParaRPr lang="fr-FR" dirty="0"/>
          </a:p>
        </p:txBody>
      </p:sp>
      <p:sp>
        <p:nvSpPr>
          <p:cNvPr id="8" name="Espace réservé du pied de page 7">
            <a:extLst>
              <a:ext uri="{FF2B5EF4-FFF2-40B4-BE49-F238E27FC236}">
                <a16:creationId xmlns:a16="http://schemas.microsoft.com/office/drawing/2014/main" id="{9F49636A-9583-4E12-9A5C-ADC68A5C8903}"/>
              </a:ext>
            </a:extLst>
          </p:cNvPr>
          <p:cNvSpPr>
            <a:spLocks noGrp="1"/>
          </p:cNvSpPr>
          <p:nvPr>
            <p:ph type="ftr" sz="quarter" idx="11"/>
          </p:nvPr>
        </p:nvSpPr>
        <p:spPr/>
        <p:txBody>
          <a:bodyPr/>
          <a:lstStyle/>
          <a:p>
            <a:endParaRPr lang="fr-FR" dirty="0"/>
          </a:p>
        </p:txBody>
      </p:sp>
      <p:sp>
        <p:nvSpPr>
          <p:cNvPr id="9" name="Espace réservé du numéro de diapositive 8">
            <a:extLst>
              <a:ext uri="{FF2B5EF4-FFF2-40B4-BE49-F238E27FC236}">
                <a16:creationId xmlns:a16="http://schemas.microsoft.com/office/drawing/2014/main" id="{8EBFFF68-B0D1-46D1-984C-8D463A795CDF}"/>
              </a:ext>
            </a:extLst>
          </p:cNvPr>
          <p:cNvSpPr>
            <a:spLocks noGrp="1"/>
          </p:cNvSpPr>
          <p:nvPr>
            <p:ph type="sldNum" sz="quarter" idx="12"/>
          </p:nvPr>
        </p:nvSpPr>
        <p:spPr/>
        <p:txBody>
          <a:bodyPr/>
          <a:lstStyle/>
          <a:p>
            <a:fld id="{04ABABAB-4C5B-44D3-8BEB-BD06DFD1CE68}" type="slidenum">
              <a:rPr lang="fr-FR" smtClean="0"/>
              <a:t>‹N°›</a:t>
            </a:fld>
            <a:endParaRPr lang="fr-FR" dirty="0"/>
          </a:p>
        </p:txBody>
      </p:sp>
    </p:spTree>
    <p:extLst>
      <p:ext uri="{BB962C8B-B14F-4D97-AF65-F5344CB8AC3E}">
        <p14:creationId xmlns:p14="http://schemas.microsoft.com/office/powerpoint/2010/main" val="2140877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734DFB-9F31-4952-ACD5-8BD7EF536FED}"/>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F848B84E-F9F7-4A9D-ADA9-5C12EEDA14BF}"/>
              </a:ext>
            </a:extLst>
          </p:cNvPr>
          <p:cNvSpPr>
            <a:spLocks noGrp="1"/>
          </p:cNvSpPr>
          <p:nvPr>
            <p:ph type="dt" sz="half" idx="10"/>
          </p:nvPr>
        </p:nvSpPr>
        <p:spPr/>
        <p:txBody>
          <a:bodyPr/>
          <a:lstStyle/>
          <a:p>
            <a:fld id="{2EB8ACE9-0262-4DA3-9AA4-E7348E3D1BC6}" type="datetime1">
              <a:rPr lang="fr-FR" smtClean="0"/>
              <a:t>14/06/2022</a:t>
            </a:fld>
            <a:endParaRPr lang="fr-FR" dirty="0"/>
          </a:p>
        </p:txBody>
      </p:sp>
      <p:sp>
        <p:nvSpPr>
          <p:cNvPr id="4" name="Espace réservé du pied de page 3">
            <a:extLst>
              <a:ext uri="{FF2B5EF4-FFF2-40B4-BE49-F238E27FC236}">
                <a16:creationId xmlns:a16="http://schemas.microsoft.com/office/drawing/2014/main" id="{E3FE7373-41D0-496C-AF5A-0FCFD678FBF2}"/>
              </a:ext>
            </a:extLst>
          </p:cNvPr>
          <p:cNvSpPr>
            <a:spLocks noGrp="1"/>
          </p:cNvSpPr>
          <p:nvPr>
            <p:ph type="ftr" sz="quarter" idx="11"/>
          </p:nvPr>
        </p:nvSpPr>
        <p:spPr/>
        <p:txBody>
          <a:bodyPr/>
          <a:lstStyle/>
          <a:p>
            <a:endParaRPr lang="fr-FR" dirty="0"/>
          </a:p>
        </p:txBody>
      </p:sp>
      <p:sp>
        <p:nvSpPr>
          <p:cNvPr id="5" name="Espace réservé du numéro de diapositive 4">
            <a:extLst>
              <a:ext uri="{FF2B5EF4-FFF2-40B4-BE49-F238E27FC236}">
                <a16:creationId xmlns:a16="http://schemas.microsoft.com/office/drawing/2014/main" id="{388E87C2-04B8-4361-B16B-ED66F8C8E9B1}"/>
              </a:ext>
            </a:extLst>
          </p:cNvPr>
          <p:cNvSpPr>
            <a:spLocks noGrp="1"/>
          </p:cNvSpPr>
          <p:nvPr>
            <p:ph type="sldNum" sz="quarter" idx="12"/>
          </p:nvPr>
        </p:nvSpPr>
        <p:spPr/>
        <p:txBody>
          <a:bodyPr/>
          <a:lstStyle/>
          <a:p>
            <a:fld id="{04ABABAB-4C5B-44D3-8BEB-BD06DFD1CE68}" type="slidenum">
              <a:rPr lang="fr-FR" smtClean="0"/>
              <a:t>‹N°›</a:t>
            </a:fld>
            <a:endParaRPr lang="fr-FR" dirty="0"/>
          </a:p>
        </p:txBody>
      </p:sp>
    </p:spTree>
    <p:extLst>
      <p:ext uri="{BB962C8B-B14F-4D97-AF65-F5344CB8AC3E}">
        <p14:creationId xmlns:p14="http://schemas.microsoft.com/office/powerpoint/2010/main" val="4063931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12C0AAC1-B372-4BE6-974D-3FF7B580648D}"/>
              </a:ext>
            </a:extLst>
          </p:cNvPr>
          <p:cNvSpPr>
            <a:spLocks noGrp="1"/>
          </p:cNvSpPr>
          <p:nvPr>
            <p:ph type="dt" sz="half" idx="10"/>
          </p:nvPr>
        </p:nvSpPr>
        <p:spPr/>
        <p:txBody>
          <a:bodyPr/>
          <a:lstStyle/>
          <a:p>
            <a:fld id="{72302A27-746E-49E5-8C67-760332D2E9CC}" type="datetime1">
              <a:rPr lang="fr-FR" smtClean="0"/>
              <a:t>14/06/2022</a:t>
            </a:fld>
            <a:endParaRPr lang="fr-FR" dirty="0"/>
          </a:p>
        </p:txBody>
      </p:sp>
      <p:sp>
        <p:nvSpPr>
          <p:cNvPr id="3" name="Espace réservé du pied de page 2">
            <a:extLst>
              <a:ext uri="{FF2B5EF4-FFF2-40B4-BE49-F238E27FC236}">
                <a16:creationId xmlns:a16="http://schemas.microsoft.com/office/drawing/2014/main" id="{61957ED1-6650-429C-BFCB-36DB4B062FEE}"/>
              </a:ext>
            </a:extLst>
          </p:cNvPr>
          <p:cNvSpPr>
            <a:spLocks noGrp="1"/>
          </p:cNvSpPr>
          <p:nvPr>
            <p:ph type="ftr" sz="quarter" idx="1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BA1448DE-B959-44D4-AA71-507CE599CF1B}"/>
              </a:ext>
            </a:extLst>
          </p:cNvPr>
          <p:cNvSpPr>
            <a:spLocks noGrp="1"/>
          </p:cNvSpPr>
          <p:nvPr>
            <p:ph type="sldNum" sz="quarter" idx="12"/>
          </p:nvPr>
        </p:nvSpPr>
        <p:spPr/>
        <p:txBody>
          <a:bodyPr/>
          <a:lstStyle/>
          <a:p>
            <a:fld id="{04ABABAB-4C5B-44D3-8BEB-BD06DFD1CE68}" type="slidenum">
              <a:rPr lang="fr-FR" smtClean="0"/>
              <a:t>‹N°›</a:t>
            </a:fld>
            <a:endParaRPr lang="fr-FR" dirty="0"/>
          </a:p>
        </p:txBody>
      </p:sp>
    </p:spTree>
    <p:extLst>
      <p:ext uri="{BB962C8B-B14F-4D97-AF65-F5344CB8AC3E}">
        <p14:creationId xmlns:p14="http://schemas.microsoft.com/office/powerpoint/2010/main" val="3788823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44F57F-F143-4D17-A61F-A95C539F63E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E4915949-75A3-4683-A494-C2892F60EE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A5721AF0-CB2E-4430-B291-04F97FCFAE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D0F918D-4E04-4B99-AE22-97A1B05030C0}"/>
              </a:ext>
            </a:extLst>
          </p:cNvPr>
          <p:cNvSpPr>
            <a:spLocks noGrp="1"/>
          </p:cNvSpPr>
          <p:nvPr>
            <p:ph type="dt" sz="half" idx="10"/>
          </p:nvPr>
        </p:nvSpPr>
        <p:spPr/>
        <p:txBody>
          <a:bodyPr/>
          <a:lstStyle/>
          <a:p>
            <a:fld id="{CA7ADA96-E7DB-42AC-A34D-AFCF96313396}" type="datetime1">
              <a:rPr lang="fr-FR" smtClean="0"/>
              <a:t>14/06/2022</a:t>
            </a:fld>
            <a:endParaRPr lang="fr-FR" dirty="0"/>
          </a:p>
        </p:txBody>
      </p:sp>
      <p:sp>
        <p:nvSpPr>
          <p:cNvPr id="6" name="Espace réservé du pied de page 5">
            <a:extLst>
              <a:ext uri="{FF2B5EF4-FFF2-40B4-BE49-F238E27FC236}">
                <a16:creationId xmlns:a16="http://schemas.microsoft.com/office/drawing/2014/main" id="{5127AC10-D3E2-4150-ADDC-C5C3E7C57C45}"/>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3EAB528B-5B13-47A0-A057-016FD042370F}"/>
              </a:ext>
            </a:extLst>
          </p:cNvPr>
          <p:cNvSpPr>
            <a:spLocks noGrp="1"/>
          </p:cNvSpPr>
          <p:nvPr>
            <p:ph type="sldNum" sz="quarter" idx="12"/>
          </p:nvPr>
        </p:nvSpPr>
        <p:spPr/>
        <p:txBody>
          <a:bodyPr/>
          <a:lstStyle/>
          <a:p>
            <a:fld id="{04ABABAB-4C5B-44D3-8BEB-BD06DFD1CE68}" type="slidenum">
              <a:rPr lang="fr-FR" smtClean="0"/>
              <a:t>‹N°›</a:t>
            </a:fld>
            <a:endParaRPr lang="fr-FR" dirty="0"/>
          </a:p>
        </p:txBody>
      </p:sp>
    </p:spTree>
    <p:extLst>
      <p:ext uri="{BB962C8B-B14F-4D97-AF65-F5344CB8AC3E}">
        <p14:creationId xmlns:p14="http://schemas.microsoft.com/office/powerpoint/2010/main" val="117154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E97049-34DC-4DE9-8FF8-65F99EE04F0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AE8A53E2-2586-421B-9CD0-39B7C7E002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a:extLst>
              <a:ext uri="{FF2B5EF4-FFF2-40B4-BE49-F238E27FC236}">
                <a16:creationId xmlns:a16="http://schemas.microsoft.com/office/drawing/2014/main" id="{CD0F3267-80C9-4636-BD21-9D52264484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5D7B753-7119-47D5-89B8-978BE519F457}"/>
              </a:ext>
            </a:extLst>
          </p:cNvPr>
          <p:cNvSpPr>
            <a:spLocks noGrp="1"/>
          </p:cNvSpPr>
          <p:nvPr>
            <p:ph type="dt" sz="half" idx="10"/>
          </p:nvPr>
        </p:nvSpPr>
        <p:spPr/>
        <p:txBody>
          <a:bodyPr/>
          <a:lstStyle/>
          <a:p>
            <a:fld id="{6A4E709A-E139-4307-A381-0C4EEF066FBD}" type="datetime1">
              <a:rPr lang="fr-FR" smtClean="0"/>
              <a:t>14/06/2022</a:t>
            </a:fld>
            <a:endParaRPr lang="fr-FR" dirty="0"/>
          </a:p>
        </p:txBody>
      </p:sp>
      <p:sp>
        <p:nvSpPr>
          <p:cNvPr id="6" name="Espace réservé du pied de page 5">
            <a:extLst>
              <a:ext uri="{FF2B5EF4-FFF2-40B4-BE49-F238E27FC236}">
                <a16:creationId xmlns:a16="http://schemas.microsoft.com/office/drawing/2014/main" id="{24ECF039-3D1B-4F38-802E-11F379282F06}"/>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7C36C32C-6AB7-4C64-82CA-7829F222298D}"/>
              </a:ext>
            </a:extLst>
          </p:cNvPr>
          <p:cNvSpPr>
            <a:spLocks noGrp="1"/>
          </p:cNvSpPr>
          <p:nvPr>
            <p:ph type="sldNum" sz="quarter" idx="12"/>
          </p:nvPr>
        </p:nvSpPr>
        <p:spPr/>
        <p:txBody>
          <a:bodyPr/>
          <a:lstStyle/>
          <a:p>
            <a:fld id="{04ABABAB-4C5B-44D3-8BEB-BD06DFD1CE68}" type="slidenum">
              <a:rPr lang="fr-FR" smtClean="0"/>
              <a:t>‹N°›</a:t>
            </a:fld>
            <a:endParaRPr lang="fr-FR" dirty="0"/>
          </a:p>
        </p:txBody>
      </p:sp>
    </p:spTree>
    <p:extLst>
      <p:ext uri="{BB962C8B-B14F-4D97-AF65-F5344CB8AC3E}">
        <p14:creationId xmlns:p14="http://schemas.microsoft.com/office/powerpoint/2010/main" val="1001674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48A5B2D-4A62-4775-A566-381B6F767B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231F9C44-1AB2-4CB2-909A-2780CF0B78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5B91DFF-E083-48A6-81EE-DC3650AC32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3FF868-EFE5-4A3A-B9CB-C383249D82A5}" type="datetime1">
              <a:rPr lang="fr-FR" smtClean="0"/>
              <a:t>14/06/2022</a:t>
            </a:fld>
            <a:endParaRPr lang="fr-FR" dirty="0"/>
          </a:p>
        </p:txBody>
      </p:sp>
      <p:sp>
        <p:nvSpPr>
          <p:cNvPr id="5" name="Espace réservé du pied de page 4">
            <a:extLst>
              <a:ext uri="{FF2B5EF4-FFF2-40B4-BE49-F238E27FC236}">
                <a16:creationId xmlns:a16="http://schemas.microsoft.com/office/drawing/2014/main" id="{C89E6312-308B-4D50-B31E-0069D99167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5DF18977-3311-4351-B488-007882AEE0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ABABAB-4C5B-44D3-8BEB-BD06DFD1CE68}" type="slidenum">
              <a:rPr lang="fr-FR" smtClean="0"/>
              <a:t>‹N°›</a:t>
            </a:fld>
            <a:endParaRPr lang="fr-FR" dirty="0"/>
          </a:p>
        </p:txBody>
      </p:sp>
    </p:spTree>
    <p:extLst>
      <p:ext uri="{BB962C8B-B14F-4D97-AF65-F5344CB8AC3E}">
        <p14:creationId xmlns:p14="http://schemas.microsoft.com/office/powerpoint/2010/main" val="3159662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9">
            <a:extLst>
              <a:ext uri="{FF2B5EF4-FFF2-40B4-BE49-F238E27FC236}">
                <a16:creationId xmlns:a16="http://schemas.microsoft.com/office/drawing/2014/main" id="{131BAD53-4E89-4F62-BBB7-26359763E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1">
            <a:extLst>
              <a:ext uri="{FF2B5EF4-FFF2-40B4-BE49-F238E27FC236}">
                <a16:creationId xmlns:a16="http://schemas.microsoft.com/office/drawing/2014/main" id="{62756DA2-40EB-4C6F-B962-5822FFB54F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653438" cy="6858000"/>
          </a:xfrm>
          <a:custGeom>
            <a:avLst/>
            <a:gdLst>
              <a:gd name="connsiteX0" fmla="*/ 0 w 6096000"/>
              <a:gd name="connsiteY0" fmla="*/ 0 h 6858000"/>
              <a:gd name="connsiteX1" fmla="*/ 5567517 w 6096000"/>
              <a:gd name="connsiteY1" fmla="*/ 0 h 6858000"/>
              <a:gd name="connsiteX2" fmla="*/ 5566938 w 6096000"/>
              <a:gd name="connsiteY2" fmla="*/ 1705 h 6858000"/>
              <a:gd name="connsiteX3" fmla="*/ 5551594 w 6096000"/>
              <a:gd name="connsiteY3" fmla="*/ 17287 h 6858000"/>
              <a:gd name="connsiteX4" fmla="*/ 5545641 w 6096000"/>
              <a:gd name="connsiteY4" fmla="*/ 130336 h 6858000"/>
              <a:gd name="connsiteX5" fmla="*/ 5538289 w 6096000"/>
              <a:gd name="connsiteY5" fmla="*/ 187093 h 6858000"/>
              <a:gd name="connsiteX6" fmla="*/ 5545790 w 6096000"/>
              <a:gd name="connsiteY6" fmla="*/ 265704 h 6858000"/>
              <a:gd name="connsiteX7" fmla="*/ 5542313 w 6096000"/>
              <a:gd name="connsiteY7" fmla="*/ 354566 h 6858000"/>
              <a:gd name="connsiteX8" fmla="*/ 5524126 w 6096000"/>
              <a:gd name="connsiteY8" fmla="*/ 472000 h 6858000"/>
              <a:gd name="connsiteX9" fmla="*/ 5522170 w 6096000"/>
              <a:gd name="connsiteY9" fmla="*/ 473782 h 6858000"/>
              <a:gd name="connsiteX10" fmla="*/ 5521798 w 6096000"/>
              <a:gd name="connsiteY10" fmla="*/ 491380 h 6858000"/>
              <a:gd name="connsiteX11" fmla="*/ 5536419 w 6096000"/>
              <a:gd name="connsiteY11" fmla="*/ 531675 h 6858000"/>
              <a:gd name="connsiteX12" fmla="*/ 5533435 w 6096000"/>
              <a:gd name="connsiteY12" fmla="*/ 536015 h 6858000"/>
              <a:gd name="connsiteX13" fmla="*/ 5538088 w 6096000"/>
              <a:gd name="connsiteY13" fmla="*/ 572092 h 6858000"/>
              <a:gd name="connsiteX14" fmla="*/ 5536061 w 6096000"/>
              <a:gd name="connsiteY14" fmla="*/ 572511 h 6858000"/>
              <a:gd name="connsiteX15" fmla="*/ 5528218 w 6096000"/>
              <a:gd name="connsiteY15" fmla="*/ 582332 h 6858000"/>
              <a:gd name="connsiteX16" fmla="*/ 5518011 w 6096000"/>
              <a:gd name="connsiteY16" fmla="*/ 601285 h 6858000"/>
              <a:gd name="connsiteX17" fmla="*/ 5473174 w 6096000"/>
              <a:gd name="connsiteY17" fmla="*/ 681608 h 6858000"/>
              <a:gd name="connsiteX18" fmla="*/ 5472963 w 6096000"/>
              <a:gd name="connsiteY18" fmla="*/ 689151 h 6858000"/>
              <a:gd name="connsiteX19" fmla="*/ 5472485 w 6096000"/>
              <a:gd name="connsiteY19" fmla="*/ 689289 h 6858000"/>
              <a:gd name="connsiteX20" fmla="*/ 5471326 w 6096000"/>
              <a:gd name="connsiteY20" fmla="*/ 697222 h 6858000"/>
              <a:gd name="connsiteX21" fmla="*/ 5472164 w 6096000"/>
              <a:gd name="connsiteY21" fmla="*/ 717531 h 6858000"/>
              <a:gd name="connsiteX22" fmla="*/ 5468891 w 6096000"/>
              <a:gd name="connsiteY22" fmla="*/ 722494 h 6858000"/>
              <a:gd name="connsiteX23" fmla="*/ 5463081 w 6096000"/>
              <a:gd name="connsiteY23" fmla="*/ 724368 h 6858000"/>
              <a:gd name="connsiteX24" fmla="*/ 5446981 w 6096000"/>
              <a:gd name="connsiteY24" fmla="*/ 752692 h 6858000"/>
              <a:gd name="connsiteX25" fmla="*/ 5417190 w 6096000"/>
              <a:gd name="connsiteY25" fmla="*/ 816346 h 6858000"/>
              <a:gd name="connsiteX26" fmla="*/ 5388958 w 6096000"/>
              <a:gd name="connsiteY26" fmla="*/ 889417 h 6858000"/>
              <a:gd name="connsiteX27" fmla="*/ 5307044 w 6096000"/>
              <a:gd name="connsiteY27" fmla="*/ 1063288 h 6858000"/>
              <a:gd name="connsiteX28" fmla="*/ 5303837 w 6096000"/>
              <a:gd name="connsiteY28" fmla="*/ 1157176 h 6858000"/>
              <a:gd name="connsiteX29" fmla="*/ 5286494 w 6096000"/>
              <a:gd name="connsiteY29" fmla="*/ 1210776 h 6858000"/>
              <a:gd name="connsiteX30" fmla="*/ 5282463 w 6096000"/>
              <a:gd name="connsiteY30" fmla="*/ 1301993 h 6858000"/>
              <a:gd name="connsiteX31" fmla="*/ 5252235 w 6096000"/>
              <a:gd name="connsiteY31" fmla="*/ 1360879 h 6858000"/>
              <a:gd name="connsiteX32" fmla="*/ 5244497 w 6096000"/>
              <a:gd name="connsiteY32" fmla="*/ 1404045 h 6858000"/>
              <a:gd name="connsiteX33" fmla="*/ 5223823 w 6096000"/>
              <a:gd name="connsiteY33" fmla="*/ 1429568 h 6858000"/>
              <a:gd name="connsiteX34" fmla="*/ 5224851 w 6096000"/>
              <a:gd name="connsiteY34" fmla="*/ 1430305 h 6858000"/>
              <a:gd name="connsiteX35" fmla="*/ 5212394 w 6096000"/>
              <a:gd name="connsiteY35" fmla="*/ 1463304 h 6858000"/>
              <a:gd name="connsiteX36" fmla="*/ 5209958 w 6096000"/>
              <a:gd name="connsiteY36" fmla="*/ 1514846 h 6858000"/>
              <a:gd name="connsiteX37" fmla="*/ 5206417 w 6096000"/>
              <a:gd name="connsiteY37" fmla="*/ 1519731 h 6858000"/>
              <a:gd name="connsiteX38" fmla="*/ 5206640 w 6096000"/>
              <a:gd name="connsiteY38" fmla="*/ 1519929 h 6858000"/>
              <a:gd name="connsiteX39" fmla="*/ 5207632 w 6096000"/>
              <a:gd name="connsiteY39" fmla="*/ 1546022 h 6858000"/>
              <a:gd name="connsiteX40" fmla="*/ 5212030 w 6096000"/>
              <a:gd name="connsiteY40" fmla="*/ 1578752 h 6858000"/>
              <a:gd name="connsiteX41" fmla="*/ 5203533 w 6096000"/>
              <a:gd name="connsiteY41" fmla="*/ 1647555 h 6858000"/>
              <a:gd name="connsiteX42" fmla="*/ 5190877 w 6096000"/>
              <a:gd name="connsiteY42" fmla="*/ 1715685 h 6858000"/>
              <a:gd name="connsiteX43" fmla="*/ 5184235 w 6096000"/>
              <a:gd name="connsiteY43" fmla="*/ 1740358 h 6858000"/>
              <a:gd name="connsiteX44" fmla="*/ 5181475 w 6096000"/>
              <a:gd name="connsiteY44" fmla="*/ 1784314 h 6858000"/>
              <a:gd name="connsiteX45" fmla="*/ 5185845 w 6096000"/>
              <a:gd name="connsiteY45" fmla="*/ 1804434 h 6858000"/>
              <a:gd name="connsiteX46" fmla="*/ 5185068 w 6096000"/>
              <a:gd name="connsiteY46" fmla="*/ 1805316 h 6858000"/>
              <a:gd name="connsiteX47" fmla="*/ 5188593 w 6096000"/>
              <a:gd name="connsiteY47" fmla="*/ 1807109 h 6858000"/>
              <a:gd name="connsiteX48" fmla="*/ 5185920 w 6096000"/>
              <a:gd name="connsiteY48" fmla="*/ 1821003 h 6858000"/>
              <a:gd name="connsiteX49" fmla="*/ 5183543 w 6096000"/>
              <a:gd name="connsiteY49" fmla="*/ 1824832 h 6858000"/>
              <a:gd name="connsiteX50" fmla="*/ 5182235 w 6096000"/>
              <a:gd name="connsiteY50" fmla="*/ 1830429 h 6858000"/>
              <a:gd name="connsiteX51" fmla="*/ 5182525 w 6096000"/>
              <a:gd name="connsiteY51" fmla="*/ 1830569 h 6858000"/>
              <a:gd name="connsiteX52" fmla="*/ 5180663 w 6096000"/>
              <a:gd name="connsiteY52" fmla="*/ 1835810 h 6858000"/>
              <a:gd name="connsiteX53" fmla="*/ 5167452 w 6096000"/>
              <a:gd name="connsiteY53" fmla="*/ 1861483 h 6858000"/>
              <a:gd name="connsiteX54" fmla="*/ 5174266 w 6096000"/>
              <a:gd name="connsiteY54" fmla="*/ 1892417 h 6858000"/>
              <a:gd name="connsiteX55" fmla="*/ 5189262 w 6096000"/>
              <a:gd name="connsiteY55" fmla="*/ 1895114 h 6858000"/>
              <a:gd name="connsiteX56" fmla="*/ 5187100 w 6096000"/>
              <a:gd name="connsiteY56" fmla="*/ 1899379 h 6858000"/>
              <a:gd name="connsiteX57" fmla="*/ 5180471 w 6096000"/>
              <a:gd name="connsiteY57" fmla="*/ 1907867 h 6858000"/>
              <a:gd name="connsiteX58" fmla="*/ 5181361 w 6096000"/>
              <a:gd name="connsiteY58" fmla="*/ 1910265 h 6858000"/>
              <a:gd name="connsiteX59" fmla="*/ 5178268 w 6096000"/>
              <a:gd name="connsiteY59" fmla="*/ 1935584 h 6858000"/>
              <a:gd name="connsiteX60" fmla="*/ 5183619 w 6096000"/>
              <a:gd name="connsiteY60" fmla="*/ 1942021 h 6858000"/>
              <a:gd name="connsiteX61" fmla="*/ 5184480 w 6096000"/>
              <a:gd name="connsiteY61" fmla="*/ 1945112 h 6858000"/>
              <a:gd name="connsiteX62" fmla="*/ 5172776 w 6096000"/>
              <a:gd name="connsiteY62" fmla="*/ 1961162 h 6858000"/>
              <a:gd name="connsiteX63" fmla="*/ 5168513 w 6096000"/>
              <a:gd name="connsiteY63" fmla="*/ 1969445 h 6858000"/>
              <a:gd name="connsiteX64" fmla="*/ 5126597 w 6096000"/>
              <a:gd name="connsiteY64" fmla="*/ 2024270 h 6858000"/>
              <a:gd name="connsiteX65" fmla="*/ 5119528 w 6096000"/>
              <a:gd name="connsiteY65" fmla="*/ 2107942 h 6858000"/>
              <a:gd name="connsiteX66" fmla="*/ 5110356 w 6096000"/>
              <a:gd name="connsiteY66" fmla="*/ 2193455 h 6858000"/>
              <a:gd name="connsiteX67" fmla="*/ 5104992 w 6096000"/>
              <a:gd name="connsiteY67" fmla="*/ 2260088 h 6858000"/>
              <a:gd name="connsiteX68" fmla="*/ 5059439 w 6096000"/>
              <a:gd name="connsiteY68" fmla="*/ 2335735 h 6858000"/>
              <a:gd name="connsiteX69" fmla="*/ 5022061 w 6096000"/>
              <a:gd name="connsiteY69" fmla="*/ 2408995 h 6858000"/>
              <a:gd name="connsiteX70" fmla="*/ 5022253 w 6096000"/>
              <a:gd name="connsiteY70" fmla="*/ 2445869 h 6858000"/>
              <a:gd name="connsiteX71" fmla="*/ 5011426 w 6096000"/>
              <a:gd name="connsiteY71" fmla="*/ 2496499 h 6858000"/>
              <a:gd name="connsiteX72" fmla="*/ 4994224 w 6096000"/>
              <a:gd name="connsiteY72" fmla="*/ 2549900 h 6858000"/>
              <a:gd name="connsiteX73" fmla="*/ 4995245 w 6096000"/>
              <a:gd name="connsiteY73" fmla="*/ 2596456 h 6858000"/>
              <a:gd name="connsiteX74" fmla="*/ 4988570 w 6096000"/>
              <a:gd name="connsiteY74" fmla="*/ 2606088 h 6858000"/>
              <a:gd name="connsiteX75" fmla="*/ 4988371 w 6096000"/>
              <a:gd name="connsiteY75" fmla="*/ 2635351 h 6858000"/>
              <a:gd name="connsiteX76" fmla="*/ 4983212 w 6096000"/>
              <a:gd name="connsiteY76" fmla="*/ 2665666 h 6858000"/>
              <a:gd name="connsiteX77" fmla="*/ 4968234 w 6096000"/>
              <a:gd name="connsiteY77" fmla="*/ 2715895 h 6858000"/>
              <a:gd name="connsiteX78" fmla="*/ 4975888 w 6096000"/>
              <a:gd name="connsiteY78" fmla="*/ 2725052 h 6858000"/>
              <a:gd name="connsiteX79" fmla="*/ 4980195 w 6096000"/>
              <a:gd name="connsiteY79" fmla="*/ 2726489 h 6858000"/>
              <a:gd name="connsiteX80" fmla="*/ 4976218 w 6096000"/>
              <a:gd name="connsiteY80" fmla="*/ 2740278 h 6858000"/>
              <a:gd name="connsiteX81" fmla="*/ 4980571 w 6096000"/>
              <a:gd name="connsiteY81" fmla="*/ 2751112 h 6858000"/>
              <a:gd name="connsiteX82" fmla="*/ 4973893 w 6096000"/>
              <a:gd name="connsiteY82" fmla="*/ 2760208 h 6858000"/>
              <a:gd name="connsiteX83" fmla="*/ 4979005 w 6096000"/>
              <a:gd name="connsiteY83" fmla="*/ 2790136 h 6858000"/>
              <a:gd name="connsiteX84" fmla="*/ 4986137 w 6096000"/>
              <a:gd name="connsiteY84" fmla="*/ 2804183 h 6858000"/>
              <a:gd name="connsiteX85" fmla="*/ 4986175 w 6096000"/>
              <a:gd name="connsiteY85" fmla="*/ 2825860 h 6858000"/>
              <a:gd name="connsiteX86" fmla="*/ 4993936 w 6096000"/>
              <a:gd name="connsiteY86" fmla="*/ 2911749 h 6858000"/>
              <a:gd name="connsiteX87" fmla="*/ 4992563 w 6096000"/>
              <a:gd name="connsiteY87" fmla="*/ 2977278 h 6858000"/>
              <a:gd name="connsiteX88" fmla="*/ 4980516 w 6096000"/>
              <a:gd name="connsiteY88" fmla="*/ 2991092 h 6858000"/>
              <a:gd name="connsiteX89" fmla="*/ 4992801 w 6096000"/>
              <a:gd name="connsiteY89" fmla="*/ 3020247 h 6858000"/>
              <a:gd name="connsiteX90" fmla="*/ 5014805 w 6096000"/>
              <a:gd name="connsiteY90" fmla="*/ 3065434 h 6858000"/>
              <a:gd name="connsiteX91" fmla="*/ 5002733 w 6096000"/>
              <a:gd name="connsiteY91" fmla="*/ 3103777 h 6858000"/>
              <a:gd name="connsiteX92" fmla="*/ 5002941 w 6096000"/>
              <a:gd name="connsiteY92" fmla="*/ 3151828 h 6858000"/>
              <a:gd name="connsiteX93" fmla="*/ 5002883 w 6096000"/>
              <a:gd name="connsiteY93" fmla="*/ 3180546 h 6858000"/>
              <a:gd name="connsiteX94" fmla="*/ 5016711 w 6096000"/>
              <a:gd name="connsiteY94" fmla="*/ 3258677 h 6858000"/>
              <a:gd name="connsiteX95" fmla="*/ 5017918 w 6096000"/>
              <a:gd name="connsiteY95" fmla="*/ 3262610 h 6858000"/>
              <a:gd name="connsiteX96" fmla="*/ 5011672 w 6096000"/>
              <a:gd name="connsiteY96" fmla="*/ 3277179 h 6858000"/>
              <a:gd name="connsiteX97" fmla="*/ 5009344 w 6096000"/>
              <a:gd name="connsiteY97" fmla="*/ 3278130 h 6858000"/>
              <a:gd name="connsiteX98" fmla="*/ 5026770 w 6096000"/>
              <a:gd name="connsiteY98" fmla="*/ 3325671 h 6858000"/>
              <a:gd name="connsiteX99" fmla="*/ 5024571 w 6096000"/>
              <a:gd name="connsiteY99" fmla="*/ 3332072 h 6858000"/>
              <a:gd name="connsiteX100" fmla="*/ 5041705 w 6096000"/>
              <a:gd name="connsiteY100" fmla="*/ 3362948 h 6858000"/>
              <a:gd name="connsiteX101" fmla="*/ 5047477 w 6096000"/>
              <a:gd name="connsiteY101" fmla="*/ 3378959 h 6858000"/>
              <a:gd name="connsiteX102" fmla="*/ 5060758 w 6096000"/>
              <a:gd name="connsiteY102" fmla="*/ 3407057 h 6858000"/>
              <a:gd name="connsiteX103" fmla="*/ 5058968 w 6096000"/>
              <a:gd name="connsiteY103" fmla="*/ 3409825 h 6858000"/>
              <a:gd name="connsiteX104" fmla="*/ 5062667 w 6096000"/>
              <a:gd name="connsiteY104" fmla="*/ 3415218 h 6858000"/>
              <a:gd name="connsiteX105" fmla="*/ 5060928 w 6096000"/>
              <a:gd name="connsiteY105" fmla="*/ 3419880 h 6858000"/>
              <a:gd name="connsiteX106" fmla="*/ 5062923 w 6096000"/>
              <a:gd name="connsiteY106" fmla="*/ 3424545 h 6858000"/>
              <a:gd name="connsiteX107" fmla="*/ 5064623 w 6096000"/>
              <a:gd name="connsiteY107" fmla="*/ 3476412 h 6858000"/>
              <a:gd name="connsiteX108" fmla="*/ 5069684 w 6096000"/>
              <a:gd name="connsiteY108" fmla="*/ 3486850 h 6858000"/>
              <a:gd name="connsiteX109" fmla="*/ 5063339 w 6096000"/>
              <a:gd name="connsiteY109" fmla="*/ 3496391 h 6858000"/>
              <a:gd name="connsiteX110" fmla="*/ 5070139 w 6096000"/>
              <a:gd name="connsiteY110" fmla="*/ 3531201 h 6858000"/>
              <a:gd name="connsiteX111" fmla="*/ 5079896 w 6096000"/>
              <a:gd name="connsiteY111" fmla="*/ 3542019 h 6858000"/>
              <a:gd name="connsiteX112" fmla="*/ 5087540 w 6096000"/>
              <a:gd name="connsiteY112" fmla="*/ 3552249 h 6858000"/>
              <a:gd name="connsiteX113" fmla="*/ 5087902 w 6096000"/>
              <a:gd name="connsiteY113" fmla="*/ 3553678 h 6858000"/>
              <a:gd name="connsiteX114" fmla="*/ 5091509 w 6096000"/>
              <a:gd name="connsiteY114" fmla="*/ 3568021 h 6858000"/>
              <a:gd name="connsiteX115" fmla="*/ 5091934 w 6096000"/>
              <a:gd name="connsiteY115" fmla="*/ 3569719 h 6858000"/>
              <a:gd name="connsiteX116" fmla="*/ 5089362 w 6096000"/>
              <a:gd name="connsiteY116" fmla="*/ 3586412 h 6858000"/>
              <a:gd name="connsiteX117" fmla="*/ 5092358 w 6096000"/>
              <a:gd name="connsiteY117" fmla="*/ 3597336 h 6858000"/>
              <a:gd name="connsiteX118" fmla="*/ 5084254 w 6096000"/>
              <a:gd name="connsiteY118" fmla="*/ 3606007 h 6858000"/>
              <a:gd name="connsiteX119" fmla="*/ 5084281 w 6096000"/>
              <a:gd name="connsiteY119" fmla="*/ 3641228 h 6858000"/>
              <a:gd name="connsiteX120" fmla="*/ 5091848 w 6096000"/>
              <a:gd name="connsiteY120" fmla="*/ 3653088 h 6858000"/>
              <a:gd name="connsiteX121" fmla="*/ 5097436 w 6096000"/>
              <a:gd name="connsiteY121" fmla="*/ 3664114 h 6858000"/>
              <a:gd name="connsiteX122" fmla="*/ 5097518 w 6096000"/>
              <a:gd name="connsiteY122" fmla="*/ 3665569 h 6858000"/>
              <a:gd name="connsiteX123" fmla="*/ 5099829 w 6096000"/>
              <a:gd name="connsiteY123" fmla="*/ 3707357 h 6858000"/>
              <a:gd name="connsiteX124" fmla="*/ 5114696 w 6096000"/>
              <a:gd name="connsiteY124" fmla="*/ 3778166 h 6858000"/>
              <a:gd name="connsiteX125" fmla="*/ 5135379 w 6096000"/>
              <a:gd name="connsiteY125" fmla="*/ 3878222 h 6858000"/>
              <a:gd name="connsiteX126" fmla="*/ 5130138 w 6096000"/>
              <a:gd name="connsiteY126" fmla="*/ 4048117 h 6858000"/>
              <a:gd name="connsiteX127" fmla="*/ 5090040 w 6096000"/>
              <a:gd name="connsiteY127" fmla="*/ 4219510 h 6858000"/>
              <a:gd name="connsiteX128" fmla="*/ 5092812 w 6096000"/>
              <a:gd name="connsiteY128" fmla="*/ 4411258 h 6858000"/>
              <a:gd name="connsiteX129" fmla="*/ 5084599 w 6096000"/>
              <a:gd name="connsiteY129" fmla="*/ 4488531 h 6858000"/>
              <a:gd name="connsiteX130" fmla="*/ 5084072 w 6096000"/>
              <a:gd name="connsiteY130" fmla="*/ 4539168 h 6858000"/>
              <a:gd name="connsiteX131" fmla="*/ 5068936 w 6096000"/>
              <a:gd name="connsiteY131" fmla="*/ 4625153 h 6858000"/>
              <a:gd name="connsiteX132" fmla="*/ 5059114 w 6096000"/>
              <a:gd name="connsiteY132" fmla="*/ 4733115 h 6858000"/>
              <a:gd name="connsiteX133" fmla="*/ 5037209 w 6096000"/>
              <a:gd name="connsiteY133" fmla="*/ 4844323 h 6858000"/>
              <a:gd name="connsiteX134" fmla="*/ 5020638 w 6096000"/>
              <a:gd name="connsiteY134" fmla="*/ 4877992 h 6858000"/>
              <a:gd name="connsiteX135" fmla="*/ 5006413 w 6096000"/>
              <a:gd name="connsiteY135" fmla="*/ 4925805 h 6858000"/>
              <a:gd name="connsiteX136" fmla="*/ 4971037 w 6096000"/>
              <a:gd name="connsiteY136" fmla="*/ 5009272 h 6858000"/>
              <a:gd name="connsiteX137" fmla="*/ 4963105 w 6096000"/>
              <a:gd name="connsiteY137" fmla="*/ 5111369 h 6858000"/>
              <a:gd name="connsiteX138" fmla="*/ 4976341 w 6096000"/>
              <a:gd name="connsiteY138" fmla="*/ 5210876 h 6858000"/>
              <a:gd name="connsiteX139" fmla="*/ 4980617 w 6096000"/>
              <a:gd name="connsiteY139" fmla="*/ 5269726 h 6858000"/>
              <a:gd name="connsiteX140" fmla="*/ 4997733 w 6096000"/>
              <a:gd name="connsiteY140" fmla="*/ 5464225 h 6858000"/>
              <a:gd name="connsiteX141" fmla="*/ 5001400 w 6096000"/>
              <a:gd name="connsiteY141" fmla="*/ 5594585 h 6858000"/>
              <a:gd name="connsiteX142" fmla="*/ 4983700 w 6096000"/>
              <a:gd name="connsiteY142" fmla="*/ 5667896 h 6858000"/>
              <a:gd name="connsiteX143" fmla="*/ 4968506 w 6096000"/>
              <a:gd name="connsiteY143" fmla="*/ 5769225 h 6858000"/>
              <a:gd name="connsiteX144" fmla="*/ 4969765 w 6096000"/>
              <a:gd name="connsiteY144" fmla="*/ 5823324 h 6858000"/>
              <a:gd name="connsiteX145" fmla="*/ 4966129 w 6096000"/>
              <a:gd name="connsiteY145" fmla="*/ 5862699 h 6858000"/>
              <a:gd name="connsiteX146" fmla="*/ 4970695 w 6096000"/>
              <a:gd name="connsiteY146" fmla="*/ 5906467 h 6858000"/>
              <a:gd name="connsiteX147" fmla="*/ 4991568 w 6096000"/>
              <a:gd name="connsiteY147" fmla="*/ 5939847 h 6858000"/>
              <a:gd name="connsiteX148" fmla="*/ 4986815 w 6096000"/>
              <a:gd name="connsiteY148" fmla="*/ 5973994 h 6858000"/>
              <a:gd name="connsiteX149" fmla="*/ 4987776 w 6096000"/>
              <a:gd name="connsiteY149" fmla="*/ 6089693 h 6858000"/>
              <a:gd name="connsiteX150" fmla="*/ 4991621 w 6096000"/>
              <a:gd name="connsiteY150" fmla="*/ 6224938 h 6858000"/>
              <a:gd name="connsiteX151" fmla="*/ 5017157 w 6096000"/>
              <a:gd name="connsiteY151" fmla="*/ 6370251 h 6858000"/>
              <a:gd name="connsiteX152" fmla="*/ 5040797 w 6096000"/>
              <a:gd name="connsiteY152" fmla="*/ 6541313 h 6858000"/>
              <a:gd name="connsiteX153" fmla="*/ 5045375 w 6096000"/>
              <a:gd name="connsiteY153" fmla="*/ 6640957 h 6858000"/>
              <a:gd name="connsiteX154" fmla="*/ 5058442 w 6096000"/>
              <a:gd name="connsiteY154" fmla="*/ 6705297 h 6858000"/>
              <a:gd name="connsiteX155" fmla="*/ 5071125 w 6096000"/>
              <a:gd name="connsiteY155" fmla="*/ 6759582 h 6858000"/>
              <a:gd name="connsiteX156" fmla="*/ 5069172 w 6096000"/>
              <a:gd name="connsiteY156" fmla="*/ 6817746 h 6858000"/>
              <a:gd name="connsiteX157" fmla="*/ 5072322 w 6096000"/>
              <a:gd name="connsiteY157" fmla="*/ 6843646 h 6858000"/>
              <a:gd name="connsiteX158" fmla="*/ 5091388 w 6096000"/>
              <a:gd name="connsiteY158" fmla="*/ 6857998 h 6858000"/>
              <a:gd name="connsiteX159" fmla="*/ 6096000 w 6096000"/>
              <a:gd name="connsiteY159" fmla="*/ 6857998 h 6858000"/>
              <a:gd name="connsiteX160" fmla="*/ 6096000 w 6096000"/>
              <a:gd name="connsiteY160" fmla="*/ 6858000 h 6858000"/>
              <a:gd name="connsiteX161" fmla="*/ 0 w 6096000"/>
              <a:gd name="connsiteY16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Lst>
            <a:rect l="l" t="t" r="r" b="b"/>
            <a:pathLst>
              <a:path w="6096000" h="6858000">
                <a:moveTo>
                  <a:pt x="0" y="0"/>
                </a:moveTo>
                <a:lnTo>
                  <a:pt x="5567517" y="0"/>
                </a:lnTo>
                <a:lnTo>
                  <a:pt x="5566938" y="1705"/>
                </a:lnTo>
                <a:cubicBezTo>
                  <a:pt x="5563126" y="8440"/>
                  <a:pt x="5558112" y="13784"/>
                  <a:pt x="5551594" y="17287"/>
                </a:cubicBezTo>
                <a:cubicBezTo>
                  <a:pt x="5562364" y="82036"/>
                  <a:pt x="5510349" y="69804"/>
                  <a:pt x="5545641" y="130336"/>
                </a:cubicBezTo>
                <a:cubicBezTo>
                  <a:pt x="5526953" y="117589"/>
                  <a:pt x="5536978" y="162458"/>
                  <a:pt x="5538289" y="187093"/>
                </a:cubicBezTo>
                <a:cubicBezTo>
                  <a:pt x="5536205" y="226511"/>
                  <a:pt x="5545722" y="205530"/>
                  <a:pt x="5545790" y="265704"/>
                </a:cubicBezTo>
                <a:cubicBezTo>
                  <a:pt x="5542296" y="317533"/>
                  <a:pt x="5543813" y="325288"/>
                  <a:pt x="5542313" y="354566"/>
                </a:cubicBezTo>
                <a:lnTo>
                  <a:pt x="5524126" y="472000"/>
                </a:lnTo>
                <a:lnTo>
                  <a:pt x="5522170" y="473782"/>
                </a:lnTo>
                <a:cubicBezTo>
                  <a:pt x="5517847" y="482008"/>
                  <a:pt x="5518682" y="487340"/>
                  <a:pt x="5521798" y="491380"/>
                </a:cubicBezTo>
                <a:lnTo>
                  <a:pt x="5536419" y="531675"/>
                </a:lnTo>
                <a:lnTo>
                  <a:pt x="5533435" y="536015"/>
                </a:lnTo>
                <a:lnTo>
                  <a:pt x="5538088" y="572092"/>
                </a:lnTo>
                <a:lnTo>
                  <a:pt x="5536061" y="572511"/>
                </a:lnTo>
                <a:cubicBezTo>
                  <a:pt x="5531611" y="574271"/>
                  <a:pt x="5528529" y="577121"/>
                  <a:pt x="5528218" y="582332"/>
                </a:cubicBezTo>
                <a:cubicBezTo>
                  <a:pt x="5498002" y="573171"/>
                  <a:pt x="5516262" y="585107"/>
                  <a:pt x="5518011" y="601285"/>
                </a:cubicBezTo>
                <a:cubicBezTo>
                  <a:pt x="5508838" y="617831"/>
                  <a:pt x="5480684" y="666964"/>
                  <a:pt x="5473174" y="681608"/>
                </a:cubicBezTo>
                <a:cubicBezTo>
                  <a:pt x="5473102" y="684122"/>
                  <a:pt x="5473033" y="686637"/>
                  <a:pt x="5472963" y="689151"/>
                </a:cubicBezTo>
                <a:lnTo>
                  <a:pt x="5472485" y="689289"/>
                </a:lnTo>
                <a:cubicBezTo>
                  <a:pt x="5471434" y="690905"/>
                  <a:pt x="5470986" y="693376"/>
                  <a:pt x="5471326" y="697222"/>
                </a:cubicBezTo>
                <a:cubicBezTo>
                  <a:pt x="5471606" y="703992"/>
                  <a:pt x="5471884" y="710761"/>
                  <a:pt x="5472164" y="717531"/>
                </a:cubicBezTo>
                <a:lnTo>
                  <a:pt x="5468891" y="722494"/>
                </a:lnTo>
                <a:lnTo>
                  <a:pt x="5463081" y="724368"/>
                </a:lnTo>
                <a:lnTo>
                  <a:pt x="5446981" y="752692"/>
                </a:lnTo>
                <a:cubicBezTo>
                  <a:pt x="5454691" y="764380"/>
                  <a:pt x="5422719" y="808083"/>
                  <a:pt x="5417190" y="816346"/>
                </a:cubicBezTo>
                <a:lnTo>
                  <a:pt x="5388958" y="889417"/>
                </a:lnTo>
                <a:cubicBezTo>
                  <a:pt x="5320491" y="969963"/>
                  <a:pt x="5321907" y="1005331"/>
                  <a:pt x="5307044" y="1063288"/>
                </a:cubicBezTo>
                <a:cubicBezTo>
                  <a:pt x="5313332" y="1111028"/>
                  <a:pt x="5317096" y="1110140"/>
                  <a:pt x="5303837" y="1157176"/>
                </a:cubicBezTo>
                <a:cubicBezTo>
                  <a:pt x="5301103" y="1192124"/>
                  <a:pt x="5301884" y="1197232"/>
                  <a:pt x="5286494" y="1210776"/>
                </a:cubicBezTo>
                <a:lnTo>
                  <a:pt x="5282463" y="1301993"/>
                </a:lnTo>
                <a:lnTo>
                  <a:pt x="5252235" y="1360879"/>
                </a:lnTo>
                <a:lnTo>
                  <a:pt x="5244497" y="1404045"/>
                </a:lnTo>
                <a:lnTo>
                  <a:pt x="5223823" y="1429568"/>
                </a:lnTo>
                <a:lnTo>
                  <a:pt x="5224851" y="1430305"/>
                </a:lnTo>
                <a:cubicBezTo>
                  <a:pt x="5226697" y="1432466"/>
                  <a:pt x="5214738" y="1459891"/>
                  <a:pt x="5212394" y="1463304"/>
                </a:cubicBezTo>
                <a:cubicBezTo>
                  <a:pt x="5209912" y="1477394"/>
                  <a:pt x="5213027" y="1501295"/>
                  <a:pt x="5209958" y="1514846"/>
                </a:cubicBezTo>
                <a:lnTo>
                  <a:pt x="5206417" y="1519731"/>
                </a:lnTo>
                <a:lnTo>
                  <a:pt x="5206640" y="1519929"/>
                </a:lnTo>
                <a:cubicBezTo>
                  <a:pt x="5206490" y="1521210"/>
                  <a:pt x="5209710" y="1543635"/>
                  <a:pt x="5207632" y="1546022"/>
                </a:cubicBezTo>
                <a:lnTo>
                  <a:pt x="5212030" y="1578752"/>
                </a:lnTo>
                <a:cubicBezTo>
                  <a:pt x="5206147" y="1605585"/>
                  <a:pt x="5226381" y="1622803"/>
                  <a:pt x="5203533" y="1647555"/>
                </a:cubicBezTo>
                <a:cubicBezTo>
                  <a:pt x="5198128" y="1672675"/>
                  <a:pt x="5203213" y="1694404"/>
                  <a:pt x="5190877" y="1715685"/>
                </a:cubicBezTo>
                <a:cubicBezTo>
                  <a:pt x="5196815" y="1724301"/>
                  <a:pt x="5198098" y="1732435"/>
                  <a:pt x="5184235" y="1740358"/>
                </a:cubicBezTo>
                <a:cubicBezTo>
                  <a:pt x="5182625" y="1763793"/>
                  <a:pt x="5198368" y="1769422"/>
                  <a:pt x="5181475" y="1784314"/>
                </a:cubicBezTo>
                <a:cubicBezTo>
                  <a:pt x="5205987" y="1797417"/>
                  <a:pt x="5195246" y="1798221"/>
                  <a:pt x="5185845" y="1804434"/>
                </a:cubicBezTo>
                <a:lnTo>
                  <a:pt x="5185068" y="1805316"/>
                </a:lnTo>
                <a:lnTo>
                  <a:pt x="5188593" y="1807109"/>
                </a:lnTo>
                <a:lnTo>
                  <a:pt x="5185920" y="1821003"/>
                </a:lnTo>
                <a:lnTo>
                  <a:pt x="5183543" y="1824832"/>
                </a:lnTo>
                <a:cubicBezTo>
                  <a:pt x="5182284" y="1827468"/>
                  <a:pt x="5181937" y="1829219"/>
                  <a:pt x="5182235" y="1830429"/>
                </a:cubicBezTo>
                <a:lnTo>
                  <a:pt x="5182525" y="1830569"/>
                </a:lnTo>
                <a:lnTo>
                  <a:pt x="5180663" y="1835810"/>
                </a:lnTo>
                <a:cubicBezTo>
                  <a:pt x="5176779" y="1844665"/>
                  <a:pt x="5172297" y="1853278"/>
                  <a:pt x="5167452" y="1861483"/>
                </a:cubicBezTo>
                <a:cubicBezTo>
                  <a:pt x="5179827" y="1866643"/>
                  <a:pt x="5166788" y="1884999"/>
                  <a:pt x="5174266" y="1892417"/>
                </a:cubicBezTo>
                <a:lnTo>
                  <a:pt x="5189262" y="1895114"/>
                </a:lnTo>
                <a:lnTo>
                  <a:pt x="5187100" y="1899379"/>
                </a:lnTo>
                <a:lnTo>
                  <a:pt x="5180471" y="1907867"/>
                </a:lnTo>
                <a:cubicBezTo>
                  <a:pt x="5179609" y="1909162"/>
                  <a:pt x="5179647" y="1909994"/>
                  <a:pt x="5181361" y="1910265"/>
                </a:cubicBezTo>
                <a:cubicBezTo>
                  <a:pt x="5180995" y="1914884"/>
                  <a:pt x="5177893" y="1930292"/>
                  <a:pt x="5178268" y="1935584"/>
                </a:cubicBezTo>
                <a:lnTo>
                  <a:pt x="5183619" y="1942021"/>
                </a:lnTo>
                <a:lnTo>
                  <a:pt x="5184480" y="1945112"/>
                </a:lnTo>
                <a:lnTo>
                  <a:pt x="5172776" y="1961162"/>
                </a:lnTo>
                <a:lnTo>
                  <a:pt x="5168513" y="1969445"/>
                </a:lnTo>
                <a:lnTo>
                  <a:pt x="5126597" y="2024270"/>
                </a:lnTo>
                <a:lnTo>
                  <a:pt x="5119528" y="2107942"/>
                </a:lnTo>
                <a:cubicBezTo>
                  <a:pt x="5089290" y="2138038"/>
                  <a:pt x="5110415" y="2159228"/>
                  <a:pt x="5110356" y="2193455"/>
                </a:cubicBezTo>
                <a:cubicBezTo>
                  <a:pt x="5101302" y="2220953"/>
                  <a:pt x="5110381" y="2224200"/>
                  <a:pt x="5104992" y="2260088"/>
                </a:cubicBezTo>
                <a:cubicBezTo>
                  <a:pt x="5096504" y="2291744"/>
                  <a:pt x="5078225" y="2299003"/>
                  <a:pt x="5059439" y="2335735"/>
                </a:cubicBezTo>
                <a:cubicBezTo>
                  <a:pt x="5029465" y="2329020"/>
                  <a:pt x="5058046" y="2407546"/>
                  <a:pt x="5022061" y="2408995"/>
                </a:cubicBezTo>
                <a:cubicBezTo>
                  <a:pt x="5023289" y="2413465"/>
                  <a:pt x="5019654" y="2441580"/>
                  <a:pt x="5022253" y="2445869"/>
                </a:cubicBezTo>
                <a:cubicBezTo>
                  <a:pt x="5022440" y="2449625"/>
                  <a:pt x="5011241" y="2492743"/>
                  <a:pt x="5011426" y="2496499"/>
                </a:cubicBezTo>
                <a:lnTo>
                  <a:pt x="4994224" y="2549900"/>
                </a:lnTo>
                <a:cubicBezTo>
                  <a:pt x="4992353" y="2564757"/>
                  <a:pt x="4998952" y="2582253"/>
                  <a:pt x="4995245" y="2596456"/>
                </a:cubicBezTo>
                <a:lnTo>
                  <a:pt x="4988570" y="2606088"/>
                </a:lnTo>
                <a:cubicBezTo>
                  <a:pt x="4988504" y="2615842"/>
                  <a:pt x="4988436" y="2625597"/>
                  <a:pt x="4988371" y="2635351"/>
                </a:cubicBezTo>
                <a:lnTo>
                  <a:pt x="4983212" y="2665666"/>
                </a:lnTo>
                <a:lnTo>
                  <a:pt x="4968234" y="2715895"/>
                </a:lnTo>
                <a:lnTo>
                  <a:pt x="4975888" y="2725052"/>
                </a:lnTo>
                <a:lnTo>
                  <a:pt x="4980195" y="2726489"/>
                </a:lnTo>
                <a:lnTo>
                  <a:pt x="4976218" y="2740278"/>
                </a:lnTo>
                <a:lnTo>
                  <a:pt x="4980571" y="2751112"/>
                </a:lnTo>
                <a:lnTo>
                  <a:pt x="4973893" y="2760208"/>
                </a:lnTo>
                <a:lnTo>
                  <a:pt x="4979005" y="2790136"/>
                </a:lnTo>
                <a:lnTo>
                  <a:pt x="4986137" y="2804183"/>
                </a:lnTo>
                <a:cubicBezTo>
                  <a:pt x="4986150" y="2811409"/>
                  <a:pt x="4986162" y="2818634"/>
                  <a:pt x="4986175" y="2825860"/>
                </a:cubicBezTo>
                <a:cubicBezTo>
                  <a:pt x="4987474" y="2843788"/>
                  <a:pt x="4992871" y="2886513"/>
                  <a:pt x="4993936" y="2911749"/>
                </a:cubicBezTo>
                <a:cubicBezTo>
                  <a:pt x="4993313" y="2946689"/>
                  <a:pt x="4980300" y="2954448"/>
                  <a:pt x="4992563" y="2977278"/>
                </a:cubicBezTo>
                <a:cubicBezTo>
                  <a:pt x="4985688" y="2983455"/>
                  <a:pt x="4982051" y="2987749"/>
                  <a:pt x="4980516" y="2991092"/>
                </a:cubicBezTo>
                <a:cubicBezTo>
                  <a:pt x="4975910" y="3001119"/>
                  <a:pt x="4990216" y="3002537"/>
                  <a:pt x="4992801" y="3020247"/>
                </a:cubicBezTo>
                <a:cubicBezTo>
                  <a:pt x="4998517" y="3032637"/>
                  <a:pt x="5013148" y="3051512"/>
                  <a:pt x="5014805" y="3065434"/>
                </a:cubicBezTo>
                <a:cubicBezTo>
                  <a:pt x="4998836" y="3057428"/>
                  <a:pt x="5016840" y="3105196"/>
                  <a:pt x="5002733" y="3103777"/>
                </a:cubicBezTo>
                <a:cubicBezTo>
                  <a:pt x="5022381" y="3124610"/>
                  <a:pt x="4997365" y="3128169"/>
                  <a:pt x="5002941" y="3151828"/>
                </a:cubicBezTo>
                <a:cubicBezTo>
                  <a:pt x="5010264" y="3163902"/>
                  <a:pt x="5011356" y="3171780"/>
                  <a:pt x="5002883" y="3180546"/>
                </a:cubicBezTo>
                <a:cubicBezTo>
                  <a:pt x="5038586" y="3236545"/>
                  <a:pt x="5003723" y="3210316"/>
                  <a:pt x="5016711" y="3258677"/>
                </a:cubicBezTo>
                <a:lnTo>
                  <a:pt x="5017918" y="3262610"/>
                </a:lnTo>
                <a:lnTo>
                  <a:pt x="5011672" y="3277179"/>
                </a:lnTo>
                <a:lnTo>
                  <a:pt x="5009344" y="3278130"/>
                </a:lnTo>
                <a:lnTo>
                  <a:pt x="5026770" y="3325671"/>
                </a:lnTo>
                <a:lnTo>
                  <a:pt x="5024571" y="3332072"/>
                </a:lnTo>
                <a:lnTo>
                  <a:pt x="5041705" y="3362948"/>
                </a:lnTo>
                <a:lnTo>
                  <a:pt x="5047477" y="3378959"/>
                </a:lnTo>
                <a:lnTo>
                  <a:pt x="5060758" y="3407057"/>
                </a:lnTo>
                <a:lnTo>
                  <a:pt x="5058968" y="3409825"/>
                </a:lnTo>
                <a:lnTo>
                  <a:pt x="5062667" y="3415218"/>
                </a:lnTo>
                <a:lnTo>
                  <a:pt x="5060928" y="3419880"/>
                </a:lnTo>
                <a:lnTo>
                  <a:pt x="5062923" y="3424545"/>
                </a:lnTo>
                <a:cubicBezTo>
                  <a:pt x="5063537" y="3433967"/>
                  <a:pt x="5063494" y="3466028"/>
                  <a:pt x="5064623" y="3476412"/>
                </a:cubicBezTo>
                <a:lnTo>
                  <a:pt x="5069684" y="3486850"/>
                </a:lnTo>
                <a:lnTo>
                  <a:pt x="5063339" y="3496391"/>
                </a:lnTo>
                <a:lnTo>
                  <a:pt x="5070139" y="3531201"/>
                </a:lnTo>
                <a:lnTo>
                  <a:pt x="5079896" y="3542019"/>
                </a:lnTo>
                <a:lnTo>
                  <a:pt x="5087540" y="3552249"/>
                </a:lnTo>
                <a:lnTo>
                  <a:pt x="5087902" y="3553678"/>
                </a:lnTo>
                <a:lnTo>
                  <a:pt x="5091509" y="3568021"/>
                </a:lnTo>
                <a:lnTo>
                  <a:pt x="5091934" y="3569719"/>
                </a:lnTo>
                <a:lnTo>
                  <a:pt x="5089362" y="3586412"/>
                </a:lnTo>
                <a:lnTo>
                  <a:pt x="5092358" y="3597336"/>
                </a:lnTo>
                <a:lnTo>
                  <a:pt x="5084254" y="3606007"/>
                </a:lnTo>
                <a:cubicBezTo>
                  <a:pt x="5084262" y="3617747"/>
                  <a:pt x="5084273" y="3629488"/>
                  <a:pt x="5084281" y="3641228"/>
                </a:cubicBezTo>
                <a:lnTo>
                  <a:pt x="5091848" y="3653088"/>
                </a:lnTo>
                <a:lnTo>
                  <a:pt x="5097436" y="3664114"/>
                </a:lnTo>
                <a:cubicBezTo>
                  <a:pt x="5097463" y="3664599"/>
                  <a:pt x="5097491" y="3665084"/>
                  <a:pt x="5097518" y="3665569"/>
                </a:cubicBezTo>
                <a:cubicBezTo>
                  <a:pt x="5097915" y="3672776"/>
                  <a:pt x="5096966" y="3688591"/>
                  <a:pt x="5099829" y="3707357"/>
                </a:cubicBezTo>
                <a:cubicBezTo>
                  <a:pt x="5100505" y="3724716"/>
                  <a:pt x="5118078" y="3760234"/>
                  <a:pt x="5114696" y="3778166"/>
                </a:cubicBezTo>
                <a:cubicBezTo>
                  <a:pt x="5141627" y="3845122"/>
                  <a:pt x="5125427" y="3821305"/>
                  <a:pt x="5135379" y="3878222"/>
                </a:cubicBezTo>
                <a:cubicBezTo>
                  <a:pt x="5161519" y="3905047"/>
                  <a:pt x="5125417" y="4015047"/>
                  <a:pt x="5130138" y="4048117"/>
                </a:cubicBezTo>
                <a:cubicBezTo>
                  <a:pt x="5081804" y="4192084"/>
                  <a:pt x="5096262" y="4158987"/>
                  <a:pt x="5090040" y="4219510"/>
                </a:cubicBezTo>
                <a:cubicBezTo>
                  <a:pt x="5104553" y="4280033"/>
                  <a:pt x="5065380" y="4345686"/>
                  <a:pt x="5092812" y="4411258"/>
                </a:cubicBezTo>
                <a:cubicBezTo>
                  <a:pt x="5090630" y="4437329"/>
                  <a:pt x="5083878" y="4473140"/>
                  <a:pt x="5084599" y="4488531"/>
                </a:cubicBezTo>
                <a:cubicBezTo>
                  <a:pt x="5084423" y="4505410"/>
                  <a:pt x="5084248" y="4522289"/>
                  <a:pt x="5084072" y="4539168"/>
                </a:cubicBezTo>
                <a:cubicBezTo>
                  <a:pt x="5072114" y="4567830"/>
                  <a:pt x="5064305" y="4588197"/>
                  <a:pt x="5068936" y="4625153"/>
                </a:cubicBezTo>
                <a:cubicBezTo>
                  <a:pt x="5077433" y="4662889"/>
                  <a:pt x="5065899" y="4679357"/>
                  <a:pt x="5059114" y="4733115"/>
                </a:cubicBezTo>
                <a:cubicBezTo>
                  <a:pt x="5068687" y="4752352"/>
                  <a:pt x="5055370" y="4832308"/>
                  <a:pt x="5037209" y="4844323"/>
                </a:cubicBezTo>
                <a:cubicBezTo>
                  <a:pt x="5033444" y="4857054"/>
                  <a:pt x="5040194" y="4871554"/>
                  <a:pt x="5020638" y="4877992"/>
                </a:cubicBezTo>
                <a:cubicBezTo>
                  <a:pt x="4997151" y="4888353"/>
                  <a:pt x="5034418" y="4931200"/>
                  <a:pt x="5006413" y="4925805"/>
                </a:cubicBezTo>
                <a:cubicBezTo>
                  <a:pt x="5031964" y="4956261"/>
                  <a:pt x="4982840" y="4982633"/>
                  <a:pt x="4971037" y="5009272"/>
                </a:cubicBezTo>
                <a:cubicBezTo>
                  <a:pt x="4973259" y="5034036"/>
                  <a:pt x="4968375" y="5053859"/>
                  <a:pt x="4963105" y="5111369"/>
                </a:cubicBezTo>
                <a:cubicBezTo>
                  <a:pt x="4973224" y="5141336"/>
                  <a:pt x="4937413" y="5161742"/>
                  <a:pt x="4976341" y="5210876"/>
                </a:cubicBezTo>
                <a:cubicBezTo>
                  <a:pt x="4972455" y="5212581"/>
                  <a:pt x="4977054" y="5227501"/>
                  <a:pt x="4980617" y="5269726"/>
                </a:cubicBezTo>
                <a:cubicBezTo>
                  <a:pt x="4984182" y="5311951"/>
                  <a:pt x="4990390" y="5400671"/>
                  <a:pt x="4997733" y="5464225"/>
                </a:cubicBezTo>
                <a:cubicBezTo>
                  <a:pt x="5001765" y="5536542"/>
                  <a:pt x="4990225" y="5517959"/>
                  <a:pt x="5001400" y="5594585"/>
                </a:cubicBezTo>
                <a:cubicBezTo>
                  <a:pt x="4999908" y="5619318"/>
                  <a:pt x="4974042" y="5647975"/>
                  <a:pt x="4983700" y="5667896"/>
                </a:cubicBezTo>
                <a:cubicBezTo>
                  <a:pt x="4976834" y="5696311"/>
                  <a:pt x="4975579" y="5738356"/>
                  <a:pt x="4968506" y="5769225"/>
                </a:cubicBezTo>
                <a:cubicBezTo>
                  <a:pt x="4968926" y="5787258"/>
                  <a:pt x="4969344" y="5805291"/>
                  <a:pt x="4969765" y="5823324"/>
                </a:cubicBezTo>
                <a:cubicBezTo>
                  <a:pt x="4966122" y="5853058"/>
                  <a:pt x="4965608" y="5838948"/>
                  <a:pt x="4966129" y="5862699"/>
                </a:cubicBezTo>
                <a:lnTo>
                  <a:pt x="4970695" y="5906467"/>
                </a:lnTo>
                <a:lnTo>
                  <a:pt x="4991568" y="5939847"/>
                </a:lnTo>
                <a:cubicBezTo>
                  <a:pt x="4998848" y="5955713"/>
                  <a:pt x="4974731" y="5940131"/>
                  <a:pt x="4986815" y="5973994"/>
                </a:cubicBezTo>
                <a:cubicBezTo>
                  <a:pt x="4961187" y="5997051"/>
                  <a:pt x="4983444" y="6032039"/>
                  <a:pt x="4987776" y="6089693"/>
                </a:cubicBezTo>
                <a:lnTo>
                  <a:pt x="4991621" y="6224938"/>
                </a:lnTo>
                <a:cubicBezTo>
                  <a:pt x="4988442" y="6270972"/>
                  <a:pt x="5008962" y="6317522"/>
                  <a:pt x="5017157" y="6370251"/>
                </a:cubicBezTo>
                <a:cubicBezTo>
                  <a:pt x="5025353" y="6422980"/>
                  <a:pt x="5039938" y="6490855"/>
                  <a:pt x="5040797" y="6541313"/>
                </a:cubicBezTo>
                <a:cubicBezTo>
                  <a:pt x="5039898" y="6576319"/>
                  <a:pt x="5031912" y="6591883"/>
                  <a:pt x="5045375" y="6640957"/>
                </a:cubicBezTo>
                <a:cubicBezTo>
                  <a:pt x="5057505" y="6669536"/>
                  <a:pt x="5052276" y="6675394"/>
                  <a:pt x="5058442" y="6705297"/>
                </a:cubicBezTo>
                <a:cubicBezTo>
                  <a:pt x="5057367" y="6727133"/>
                  <a:pt x="5067901" y="6732087"/>
                  <a:pt x="5071125" y="6759582"/>
                </a:cubicBezTo>
                <a:cubicBezTo>
                  <a:pt x="5055614" y="6796071"/>
                  <a:pt x="5051656" y="6769544"/>
                  <a:pt x="5069172" y="6817746"/>
                </a:cubicBezTo>
                <a:cubicBezTo>
                  <a:pt x="5060956" y="6828354"/>
                  <a:pt x="5064525" y="6836369"/>
                  <a:pt x="5072322" y="6843646"/>
                </a:cubicBezTo>
                <a:lnTo>
                  <a:pt x="5091388" y="6857998"/>
                </a:lnTo>
                <a:lnTo>
                  <a:pt x="6096000" y="6857998"/>
                </a:lnTo>
                <a:lnTo>
                  <a:pt x="6096000" y="6858000"/>
                </a:lnTo>
                <a:lnTo>
                  <a:pt x="0" y="685800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ZoneTexte 3">
            <a:extLst>
              <a:ext uri="{FF2B5EF4-FFF2-40B4-BE49-F238E27FC236}">
                <a16:creationId xmlns:a16="http://schemas.microsoft.com/office/drawing/2014/main" id="{F1624FD6-7988-439D-BD6F-8C898483AF41}"/>
              </a:ext>
            </a:extLst>
          </p:cNvPr>
          <p:cNvSpPr txBox="1"/>
          <p:nvPr/>
        </p:nvSpPr>
        <p:spPr>
          <a:xfrm>
            <a:off x="862366" y="944217"/>
            <a:ext cx="3427001" cy="5158471"/>
          </a:xfrm>
          <a:prstGeom prst="rect">
            <a:avLst/>
          </a:prstGeom>
        </p:spPr>
        <p:txBody>
          <a:bodyPr vert="horz" lIns="91440" tIns="45720" rIns="91440" bIns="45720" rtlCol="0">
            <a:normAutofit/>
          </a:bodyPr>
          <a:lstStyle/>
          <a:p>
            <a:pPr algn="ctr">
              <a:lnSpc>
                <a:spcPct val="90000"/>
              </a:lnSpc>
              <a:spcAft>
                <a:spcPts val="600"/>
              </a:spcAft>
            </a:pPr>
            <a:r>
              <a:rPr lang="en-US" sz="2800" b="1" dirty="0" err="1"/>
              <a:t>Actualité</a:t>
            </a:r>
            <a:r>
              <a:rPr lang="en-US" sz="2800" b="1" dirty="0"/>
              <a:t> de la jurisprudence</a:t>
            </a:r>
            <a:br>
              <a:rPr lang="en-US" sz="1900" b="1" dirty="0"/>
            </a:br>
            <a:endParaRPr lang="en-US" sz="1900" b="1" dirty="0"/>
          </a:p>
          <a:p>
            <a:pPr algn="ctr">
              <a:lnSpc>
                <a:spcPct val="90000"/>
              </a:lnSpc>
              <a:spcAft>
                <a:spcPts val="600"/>
              </a:spcAft>
            </a:pPr>
            <a:endParaRPr lang="en-US" sz="1900" b="1" dirty="0"/>
          </a:p>
          <a:p>
            <a:pPr algn="ctr">
              <a:lnSpc>
                <a:spcPct val="90000"/>
              </a:lnSpc>
              <a:spcAft>
                <a:spcPts val="600"/>
              </a:spcAft>
            </a:pPr>
            <a:br>
              <a:rPr lang="en-US" sz="1900" dirty="0"/>
            </a:br>
            <a:br>
              <a:rPr lang="en-US" sz="1900" dirty="0"/>
            </a:br>
            <a:r>
              <a:rPr lang="en-US" sz="2400" dirty="0" err="1"/>
              <a:t>Vendredi</a:t>
            </a:r>
            <a:r>
              <a:rPr lang="en-US" sz="2400" dirty="0"/>
              <a:t> 17 </a:t>
            </a:r>
            <a:r>
              <a:rPr lang="en-US" sz="2400" dirty="0" err="1"/>
              <a:t>juin</a:t>
            </a:r>
            <a:r>
              <a:rPr lang="en-US" sz="2400" dirty="0"/>
              <a:t>  2022</a:t>
            </a:r>
            <a:br>
              <a:rPr lang="en-US" sz="1900" dirty="0"/>
            </a:br>
            <a:br>
              <a:rPr lang="en-US" sz="1900" dirty="0"/>
            </a:br>
            <a:endParaRPr lang="en-US" sz="1900" dirty="0"/>
          </a:p>
          <a:p>
            <a:pPr algn="ctr">
              <a:lnSpc>
                <a:spcPct val="90000"/>
              </a:lnSpc>
              <a:spcAft>
                <a:spcPts val="600"/>
              </a:spcAft>
            </a:pPr>
            <a:endParaRPr lang="en-US" sz="1900" b="1" dirty="0"/>
          </a:p>
          <a:p>
            <a:pPr algn="ctr">
              <a:lnSpc>
                <a:spcPct val="90000"/>
              </a:lnSpc>
              <a:spcAft>
                <a:spcPts val="600"/>
              </a:spcAft>
            </a:pPr>
            <a:br>
              <a:rPr lang="en-US" sz="1900" b="1" dirty="0"/>
            </a:br>
            <a:r>
              <a:rPr lang="en-US" sz="1900" b="1" dirty="0"/>
              <a:t>Florence BAYARD-JAMMES </a:t>
            </a:r>
            <a:br>
              <a:rPr lang="en-US" sz="1900" dirty="0"/>
            </a:br>
            <a:r>
              <a:rPr lang="en-US" dirty="0" err="1"/>
              <a:t>Professeur</a:t>
            </a:r>
            <a:r>
              <a:rPr lang="en-US" dirty="0"/>
              <a:t> </a:t>
            </a:r>
            <a:r>
              <a:rPr lang="en-US" dirty="0" err="1"/>
              <a:t>associé</a:t>
            </a:r>
            <a:r>
              <a:rPr lang="en-US" dirty="0"/>
              <a:t> à TBS Education</a:t>
            </a:r>
            <a:br>
              <a:rPr lang="en-US" sz="1900" dirty="0"/>
            </a:br>
            <a:br>
              <a:rPr lang="en-US" sz="1900" dirty="0"/>
            </a:br>
            <a:r>
              <a:rPr lang="en-US" sz="1900" b="1" dirty="0"/>
              <a:t>Laurence GUEGAN-GELINET </a:t>
            </a:r>
            <a:br>
              <a:rPr lang="en-US" sz="1900" dirty="0"/>
            </a:br>
            <a:r>
              <a:rPr lang="en-US" dirty="0"/>
              <a:t>Avocat au </a:t>
            </a:r>
            <a:r>
              <a:rPr lang="en-US" dirty="0" err="1"/>
              <a:t>Barreau</a:t>
            </a:r>
            <a:r>
              <a:rPr lang="en-US" dirty="0"/>
              <a:t> de Paris</a:t>
            </a:r>
          </a:p>
        </p:txBody>
      </p:sp>
      <p:pic>
        <p:nvPicPr>
          <p:cNvPr id="5" name="Image 4">
            <a:extLst>
              <a:ext uri="{FF2B5EF4-FFF2-40B4-BE49-F238E27FC236}">
                <a16:creationId xmlns:a16="http://schemas.microsoft.com/office/drawing/2014/main" id="{F1F25CE2-D2D4-42FF-BECD-93D4035D059D}"/>
              </a:ext>
            </a:extLst>
          </p:cNvPr>
          <p:cNvPicPr>
            <a:picLocks noChangeAspect="1"/>
          </p:cNvPicPr>
          <p:nvPr/>
        </p:nvPicPr>
        <p:blipFill>
          <a:blip r:embed="rId2"/>
          <a:stretch>
            <a:fillRect/>
          </a:stretch>
        </p:blipFill>
        <p:spPr>
          <a:xfrm>
            <a:off x="5445457" y="1917473"/>
            <a:ext cx="6155141" cy="3046794"/>
          </a:xfrm>
          <a:prstGeom prst="rect">
            <a:avLst/>
          </a:prstGeom>
        </p:spPr>
      </p:pic>
      <p:sp>
        <p:nvSpPr>
          <p:cNvPr id="2" name="Espace réservé du numéro de diapositive 1">
            <a:extLst>
              <a:ext uri="{FF2B5EF4-FFF2-40B4-BE49-F238E27FC236}">
                <a16:creationId xmlns:a16="http://schemas.microsoft.com/office/drawing/2014/main" id="{5D9E5653-2930-47D9-BD6F-6861792F0933}"/>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04ABABAB-4C5B-44D3-8BEB-BD06DFD1CE68}" type="slidenum">
              <a:rPr lang="en-US" sz="1000">
                <a:solidFill>
                  <a:schemeClr val="tx1">
                    <a:lumMod val="50000"/>
                    <a:lumOff val="50000"/>
                  </a:schemeClr>
                </a:solidFill>
              </a:rPr>
              <a:pPr>
                <a:spcAft>
                  <a:spcPts val="600"/>
                </a:spcAft>
              </a:pPr>
              <a:t>1</a:t>
            </a:fld>
            <a:endParaRPr lang="en-US" sz="1000">
              <a:solidFill>
                <a:schemeClr val="tx1">
                  <a:lumMod val="50000"/>
                  <a:lumOff val="50000"/>
                </a:schemeClr>
              </a:solidFill>
            </a:endParaRPr>
          </a:p>
        </p:txBody>
      </p:sp>
    </p:spTree>
    <p:extLst>
      <p:ext uri="{BB962C8B-B14F-4D97-AF65-F5344CB8AC3E}">
        <p14:creationId xmlns:p14="http://schemas.microsoft.com/office/powerpoint/2010/main" val="1081584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23C0672F-1C20-B81B-B695-F47B2A46B9D9}"/>
              </a:ext>
            </a:extLst>
          </p:cNvPr>
          <p:cNvSpPr>
            <a:spLocks noGrp="1"/>
          </p:cNvSpPr>
          <p:nvPr>
            <p:ph type="sldNum" sz="quarter" idx="12"/>
          </p:nvPr>
        </p:nvSpPr>
        <p:spPr/>
        <p:txBody>
          <a:bodyPr/>
          <a:lstStyle/>
          <a:p>
            <a:fld id="{04ABABAB-4C5B-44D3-8BEB-BD06DFD1CE68}" type="slidenum">
              <a:rPr lang="fr-FR" smtClean="0"/>
              <a:t>2</a:t>
            </a:fld>
            <a:endParaRPr lang="fr-FR"/>
          </a:p>
        </p:txBody>
      </p:sp>
      <p:sp>
        <p:nvSpPr>
          <p:cNvPr id="4" name="ZoneTexte 3">
            <a:extLst>
              <a:ext uri="{FF2B5EF4-FFF2-40B4-BE49-F238E27FC236}">
                <a16:creationId xmlns:a16="http://schemas.microsoft.com/office/drawing/2014/main" id="{044CCB40-4AFB-E69E-6084-A2C50B7008C7}"/>
              </a:ext>
            </a:extLst>
          </p:cNvPr>
          <p:cNvSpPr txBox="1"/>
          <p:nvPr/>
        </p:nvSpPr>
        <p:spPr>
          <a:xfrm>
            <a:off x="207917" y="476471"/>
            <a:ext cx="11403873" cy="6278835"/>
          </a:xfrm>
          <a:prstGeom prst="rect">
            <a:avLst/>
          </a:prstGeom>
          <a:noFill/>
        </p:spPr>
        <p:txBody>
          <a:bodyPr wrap="square">
            <a:spAutoFit/>
          </a:bodyPr>
          <a:lstStyle/>
          <a:p>
            <a:pPr marL="342900" indent="-342900" algn="just">
              <a:lnSpc>
                <a:spcPct val="107000"/>
              </a:lnSpc>
              <a:spcAft>
                <a:spcPts val="800"/>
              </a:spcAft>
              <a:buFont typeface="Wingdings" panose="05000000000000000000" pitchFamily="2" charset="2"/>
              <a:buChar char="v"/>
            </a:pPr>
            <a:r>
              <a:rPr lang="fr-FR" sz="2000" b="1" u="sng"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L’ASSEMBLEE GENERALE</a:t>
            </a:r>
            <a:endParaRPr lang="fr-FR" sz="2000" b="1" dirty="0">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0" lvl="1" algn="just">
              <a:lnSpc>
                <a:spcPct val="107000"/>
              </a:lnSpc>
              <a:spcAft>
                <a:spcPts val="800"/>
              </a:spcAft>
            </a:pPr>
            <a:br>
              <a:rPr lang="fr-FR" b="1" dirty="0">
                <a:solidFill>
                  <a:schemeClr val="accent6">
                    <a:lumMod val="75000"/>
                  </a:schemeClr>
                </a:solidFill>
                <a:latin typeface="Calibri" panose="020F0502020204030204" pitchFamily="34" charset="0"/>
                <a:ea typeface="Calibri" panose="020F0502020204030204" pitchFamily="34" charset="0"/>
                <a:cs typeface="Calibri" panose="020F0502020204030204" pitchFamily="34" charset="0"/>
              </a:rPr>
            </a:br>
            <a:r>
              <a:rPr lang="fr-FR" b="1" dirty="0">
                <a:solidFill>
                  <a:schemeClr val="accent6">
                    <a:lumMod val="75000"/>
                  </a:schemeClr>
                </a:solidFill>
                <a:latin typeface="Calibri" panose="020F0502020204030204" pitchFamily="34" charset="0"/>
                <a:ea typeface="Calibri" panose="020F0502020204030204" pitchFamily="34" charset="0"/>
                <a:cs typeface="Calibri" panose="020F0502020204030204" pitchFamily="34" charset="0"/>
              </a:rPr>
              <a:t>1</a:t>
            </a:r>
            <a:r>
              <a:rPr lang="fr-FR" sz="1800" b="1"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 </a:t>
            </a:r>
            <a:r>
              <a:rPr lang="fr-FR" sz="1800" b="1" dirty="0">
                <a:solidFill>
                  <a:schemeClr val="accent6">
                    <a:lumMod val="75000"/>
                  </a:schemeClr>
                </a:solidFill>
                <a:effectLst/>
                <a:latin typeface="Calibri" panose="020F0502020204030204" pitchFamily="34" charset="0"/>
                <a:ea typeface="Calibri" panose="020F0502020204030204" pitchFamily="34" charset="0"/>
              </a:rPr>
              <a:t>Cass. 3</a:t>
            </a:r>
            <a:r>
              <a:rPr lang="fr-FR" sz="1800" b="1" baseline="30000" dirty="0">
                <a:solidFill>
                  <a:schemeClr val="accent6">
                    <a:lumMod val="75000"/>
                  </a:schemeClr>
                </a:solidFill>
                <a:effectLst/>
                <a:latin typeface="Calibri" panose="020F0502020204030204" pitchFamily="34" charset="0"/>
                <a:ea typeface="Calibri" panose="020F0502020204030204" pitchFamily="34" charset="0"/>
              </a:rPr>
              <a:t>e </a:t>
            </a:r>
            <a:r>
              <a:rPr lang="fr-FR" sz="1800" b="1" dirty="0">
                <a:solidFill>
                  <a:schemeClr val="accent6">
                    <a:lumMod val="75000"/>
                  </a:schemeClr>
                </a:solidFill>
                <a:effectLst/>
                <a:latin typeface="Calibri" panose="020F0502020204030204" pitchFamily="34" charset="0"/>
                <a:ea typeface="Calibri" panose="020F0502020204030204" pitchFamily="34" charset="0"/>
              </a:rPr>
              <a:t>civ. 9 septembre 2021, arrêt n°613 F-D, Pourvoi 20-11.743</a:t>
            </a:r>
            <a:r>
              <a:rPr lang="fr-FR" sz="1800" b="1" dirty="0">
                <a:solidFill>
                  <a:schemeClr val="accent6">
                    <a:lumMod val="75000"/>
                  </a:schemeClr>
                </a:solidFill>
                <a:effectLst/>
                <a:latin typeface="Calibri" panose="020F0502020204030204" pitchFamily="34" charset="0"/>
                <a:ea typeface="Times New Roman" panose="02020603050405020304" pitchFamily="18" charset="0"/>
              </a:rPr>
              <a:t> </a:t>
            </a:r>
            <a:r>
              <a:rPr lang="fr-FR" dirty="0">
                <a:solidFill>
                  <a:schemeClr val="accent6">
                    <a:lumMod val="75000"/>
                  </a:schemeClr>
                </a:solidFill>
                <a:latin typeface="Calibri" panose="020F0502020204030204" pitchFamily="34" charset="0"/>
                <a:ea typeface="Calibri" panose="020F0502020204030204" pitchFamily="34" charset="0"/>
                <a:cs typeface="Calibri" panose="020F0502020204030204" pitchFamily="34" charset="0"/>
              </a:rPr>
              <a:t>(Délégation de vote – Mandataire- Président du conseil syndical)</a:t>
            </a:r>
          </a:p>
          <a:p>
            <a:pPr marL="0" lvl="1" algn="just">
              <a:lnSpc>
                <a:spcPct val="107000"/>
              </a:lnSpc>
              <a:spcAft>
                <a:spcPts val="800"/>
              </a:spcAft>
            </a:pPr>
            <a:endParaRPr lang="fr-FR" dirty="0">
              <a:solidFill>
                <a:schemeClr val="accent6">
                  <a:lumMod val="75000"/>
                </a:schemeClr>
              </a:solidFill>
              <a:latin typeface="Calibri" panose="020F0502020204030204" pitchFamily="34" charset="0"/>
              <a:ea typeface="Calibri" panose="020F0502020204030204" pitchFamily="34" charset="0"/>
              <a:cs typeface="Calibri" panose="020F0502020204030204" pitchFamily="34" charset="0"/>
            </a:endParaRPr>
          </a:p>
          <a:p>
            <a:pPr marL="742950" lvl="1" indent="-285750" algn="just">
              <a:lnSpc>
                <a:spcPct val="107000"/>
              </a:lnSpc>
              <a:spcAft>
                <a:spcPts val="800"/>
              </a:spcAft>
              <a:buFont typeface="Wingdings" panose="05000000000000000000" pitchFamily="2" charset="2"/>
              <a:buChar char="à"/>
            </a:pPr>
            <a:r>
              <a:rPr lang="fr-FR" sz="18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Un mandat donné au « président du conseil syndical » ne peut être exercé par celui dont le mandat de président est expiré le jour de l’assemblée générale</a:t>
            </a:r>
          </a:p>
          <a:p>
            <a:pPr marL="742950" lvl="1" indent="-285750" algn="just">
              <a:lnSpc>
                <a:spcPct val="107000"/>
              </a:lnSpc>
              <a:spcAft>
                <a:spcPts val="800"/>
              </a:spcAft>
              <a:buFont typeface="Wingdings" panose="05000000000000000000" pitchFamily="2" charset="2"/>
              <a:buChar char="à"/>
            </a:pPr>
            <a:endParaRPr lang="fr-FR"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b="1"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2/ </a:t>
            </a:r>
            <a:r>
              <a:rPr lang="fr-FR" sz="18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Cass. 3</a:t>
            </a:r>
            <a:r>
              <a:rPr lang="fr-FR" sz="1800" b="1" baseline="300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e </a:t>
            </a:r>
            <a:r>
              <a:rPr lang="fr-FR" sz="18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civ. 9 février 2022, n°133 FS-B, Pourvoi 20-22.159  </a:t>
            </a:r>
            <a:r>
              <a:rPr lang="fr-FR" sz="1800"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(Assemblée générale - Action en contestation – Action par un seul </a:t>
            </a:r>
            <a:r>
              <a:rPr lang="fr-FR" sz="1800" dirty="0" err="1">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co-indivisaire</a:t>
            </a:r>
            <a:r>
              <a:rPr lang="fr-FR" sz="1800"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 – Effet rétroactif du partage – Régularisation automatique)</a:t>
            </a:r>
          </a:p>
          <a:p>
            <a:pPr algn="just">
              <a:lnSpc>
                <a:spcPct val="107000"/>
              </a:lnSpc>
              <a:spcAft>
                <a:spcPts val="800"/>
              </a:spcAft>
            </a:pPr>
            <a:endParaRPr lang="fr-FR" sz="18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Font typeface="Wingdings" panose="05000000000000000000" pitchFamily="2" charset="2"/>
              <a:buChar char="à"/>
            </a:pPr>
            <a:r>
              <a:rPr lang="fr-FR" sz="1800" dirty="0">
                <a:effectLst/>
                <a:latin typeface="Calibri" panose="020F0502020204030204" pitchFamily="34" charset="0"/>
                <a:ea typeface="Calibri" panose="020F0502020204030204" pitchFamily="34" charset="0"/>
                <a:cs typeface="Times New Roman" panose="02020603050405020304" pitchFamily="18" charset="0"/>
              </a:rPr>
              <a:t>Par l’effet rétroactif du partage, la contestation de l’assemblée générale par l’héritier devenu copropriétaire est validée</a:t>
            </a:r>
          </a:p>
          <a:p>
            <a:pPr marL="742950" lvl="1" indent="-285750" algn="just">
              <a:lnSpc>
                <a:spcPct val="107000"/>
              </a:lnSpc>
              <a:spcAft>
                <a:spcPts val="800"/>
              </a:spcAft>
              <a:buFont typeface="Wingdings" panose="05000000000000000000" pitchFamily="2" charset="2"/>
              <a:buChar char="à"/>
            </a:pPr>
            <a:endParaRPr lang="fr-F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Font typeface="Wingdings" panose="05000000000000000000" pitchFamily="2" charset="2"/>
              <a:buChar char="à"/>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FR" b="1"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65619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0B5281CB-9DFA-058B-0F20-3D1E5E83D741}"/>
              </a:ext>
            </a:extLst>
          </p:cNvPr>
          <p:cNvSpPr>
            <a:spLocks noGrp="1"/>
          </p:cNvSpPr>
          <p:nvPr>
            <p:ph type="sldNum" sz="quarter" idx="12"/>
          </p:nvPr>
        </p:nvSpPr>
        <p:spPr/>
        <p:txBody>
          <a:bodyPr/>
          <a:lstStyle/>
          <a:p>
            <a:fld id="{04ABABAB-4C5B-44D3-8BEB-BD06DFD1CE68}" type="slidenum">
              <a:rPr lang="fr-FR" smtClean="0"/>
              <a:t>3</a:t>
            </a:fld>
            <a:endParaRPr lang="fr-FR"/>
          </a:p>
        </p:txBody>
      </p:sp>
      <p:sp>
        <p:nvSpPr>
          <p:cNvPr id="4" name="ZoneTexte 3">
            <a:extLst>
              <a:ext uri="{FF2B5EF4-FFF2-40B4-BE49-F238E27FC236}">
                <a16:creationId xmlns:a16="http://schemas.microsoft.com/office/drawing/2014/main" id="{6F531540-6958-0507-6975-301DA096E0B7}"/>
              </a:ext>
            </a:extLst>
          </p:cNvPr>
          <p:cNvSpPr txBox="1"/>
          <p:nvPr/>
        </p:nvSpPr>
        <p:spPr>
          <a:xfrm>
            <a:off x="470263" y="1031966"/>
            <a:ext cx="10883537" cy="774507"/>
          </a:xfrm>
          <a:prstGeom prst="rect">
            <a:avLst/>
          </a:prstGeom>
          <a:noFill/>
        </p:spPr>
        <p:txBody>
          <a:bodyPr wrap="square">
            <a:spAutoFit/>
          </a:bodyPr>
          <a:lstStyle/>
          <a:p>
            <a:pPr marL="742950" lvl="1" indent="-285750" algn="just">
              <a:lnSpc>
                <a:spcPct val="107000"/>
              </a:lnSpc>
              <a:spcAft>
                <a:spcPts val="800"/>
              </a:spcAft>
              <a:buFont typeface="Wingdings" panose="05000000000000000000" pitchFamily="2" charset="2"/>
              <a:buChar char="à"/>
            </a:pPr>
            <a:endParaRPr lang="fr-FR"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Font typeface="Wingdings" panose="05000000000000000000" pitchFamily="2" charset="2"/>
              <a:buChar char="à"/>
            </a:pPr>
            <a:endParaRPr lang="fr-FR" sz="1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ZoneTexte 5">
            <a:extLst>
              <a:ext uri="{FF2B5EF4-FFF2-40B4-BE49-F238E27FC236}">
                <a16:creationId xmlns:a16="http://schemas.microsoft.com/office/drawing/2014/main" id="{00491FF7-1289-291D-7EEA-B0DBA784B526}"/>
              </a:ext>
            </a:extLst>
          </p:cNvPr>
          <p:cNvSpPr txBox="1"/>
          <p:nvPr/>
        </p:nvSpPr>
        <p:spPr>
          <a:xfrm>
            <a:off x="145869" y="-180975"/>
            <a:ext cx="11207931" cy="9733883"/>
          </a:xfrm>
          <a:prstGeom prst="rect">
            <a:avLst/>
          </a:prstGeom>
          <a:noFill/>
        </p:spPr>
        <p:txBody>
          <a:bodyPr wrap="square">
            <a:spAutoFit/>
          </a:bodyPr>
          <a:lstStyle/>
          <a:p>
            <a:pPr lvl="1" algn="just">
              <a:lnSpc>
                <a:spcPct val="107000"/>
              </a:lnSpc>
              <a:spcAft>
                <a:spcPts val="800"/>
              </a:spcAft>
            </a:pPr>
            <a:endParaRPr lang="fr-FR" sz="1800" dirty="0">
              <a:latin typeface="Calibri" panose="020F0502020204030204" pitchFamily="34" charset="0"/>
              <a:ea typeface="Calibri" panose="020F0502020204030204" pitchFamily="34" charset="0"/>
              <a:cs typeface="Times New Roman" panose="02020603050405020304" pitchFamily="18" charset="0"/>
            </a:endParaRPr>
          </a:p>
          <a:p>
            <a:pPr marL="36000" lvl="1" algn="just">
              <a:lnSpc>
                <a:spcPct val="107000"/>
              </a:lnSpc>
              <a:spcAft>
                <a:spcPts val="800"/>
              </a:spcAft>
            </a:pPr>
            <a:endParaRPr lang="fr-FR" b="1" dirty="0">
              <a:solidFill>
                <a:schemeClr val="accent6">
                  <a:lumMod val="75000"/>
                </a:schemeClr>
              </a:solidFill>
              <a:latin typeface="Calibri" panose="020F0502020204030204" pitchFamily="34" charset="0"/>
              <a:ea typeface="Calibri" panose="020F0502020204030204" pitchFamily="34" charset="0"/>
              <a:cs typeface="Calibri" panose="020F0502020204030204" pitchFamily="34" charset="0"/>
            </a:endParaRPr>
          </a:p>
          <a:p>
            <a:pPr marL="36000" lvl="1" algn="just">
              <a:lnSpc>
                <a:spcPct val="107000"/>
              </a:lnSpc>
              <a:spcAft>
                <a:spcPts val="800"/>
              </a:spcAft>
            </a:pPr>
            <a:r>
              <a:rPr lang="fr-FR" b="1" dirty="0">
                <a:solidFill>
                  <a:schemeClr val="accent6">
                    <a:lumMod val="75000"/>
                  </a:schemeClr>
                </a:solidFill>
                <a:latin typeface="Calibri" panose="020F0502020204030204" pitchFamily="34" charset="0"/>
                <a:ea typeface="Calibri" panose="020F0502020204030204" pitchFamily="34" charset="0"/>
                <a:cs typeface="Calibri" panose="020F0502020204030204" pitchFamily="34" charset="0"/>
              </a:rPr>
              <a:t>3</a:t>
            </a:r>
            <a:r>
              <a:rPr lang="fr-FR" sz="1800" b="1"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 </a:t>
            </a:r>
            <a:r>
              <a:rPr lang="fr-FR" sz="18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Cass. 3</a:t>
            </a:r>
            <a:r>
              <a:rPr lang="fr-FR" sz="1800" b="1" baseline="300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e </a:t>
            </a:r>
            <a:r>
              <a:rPr lang="fr-FR" sz="18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civ. 12 janvier 2022, arrêt n°30 F-D, Pourvoi 20-20.363 </a:t>
            </a:r>
            <a:r>
              <a:rPr lang="fr-FR" sz="1800"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(Assemblée générale – Décision portant atteinte aux parties privatives - Action en contestation – Délai d’action –  Absence d’action dans le délai – Décision définitive) </a:t>
            </a:r>
          </a:p>
          <a:p>
            <a:pPr marL="36000" lvl="1" algn="just">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pPr marL="36000" lvl="1" algn="just">
              <a:lnSpc>
                <a:spcPct val="107000"/>
              </a:lnSpc>
              <a:spcAft>
                <a:spcPts val="800"/>
              </a:spcAft>
            </a:pPr>
            <a:r>
              <a:rPr lang="fr-FR" b="0" dirty="0">
                <a:solidFill>
                  <a:srgbClr val="000000"/>
                </a:solidFill>
                <a:latin typeface="Calibri" panose="020F0502020204030204" pitchFamily="34" charset="0"/>
                <a:ea typeface="Calibri" panose="020F0502020204030204" pitchFamily="34" charset="0"/>
                <a:cs typeface="Times New Roman" panose="02020603050405020304" pitchFamily="18" charset="0"/>
              </a:rPr>
              <a:t>	→ </a:t>
            </a:r>
            <a:r>
              <a:rPr lang="fr-FR" sz="18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Même si elle porte atteinte à la jouissance des parties privatives d’un lot d’un copropriétaire, une décision d’assemblée générale non contestée dans le délai de 2 mois est définitive.</a:t>
            </a:r>
          </a:p>
          <a:p>
            <a:pPr marL="36000" lvl="1" algn="just">
              <a:lnSpc>
                <a:spcPct val="107000"/>
              </a:lnSpc>
              <a:spcAft>
                <a:spcPts val="800"/>
              </a:spcAft>
            </a:pPr>
            <a:endParaRPr lang="fr-FR"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6000" lvl="1" algn="just">
              <a:lnSpc>
                <a:spcPct val="107000"/>
              </a:lnSpc>
              <a:spcAft>
                <a:spcPts val="800"/>
              </a:spcAft>
            </a:pPr>
            <a:endParaRPr lang="fr-FR"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b="1"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4/ </a:t>
            </a:r>
            <a:r>
              <a:rPr lang="fr-FR" sz="18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Cass. 3</a:t>
            </a:r>
            <a:r>
              <a:rPr lang="fr-FR" sz="1800" b="1" baseline="300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e </a:t>
            </a:r>
            <a:r>
              <a:rPr lang="fr-FR" sz="18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civ. 17 novembre 2021, arrêt n°800 F-D, Pourvoi 20-16.268 </a:t>
            </a:r>
            <a:r>
              <a:rPr lang="fr-FR" sz="1800"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(Assemblée générale - Action en contestation – Copropriétaires opposants ou défaillants)</a:t>
            </a:r>
            <a:endParaRPr lang="fr-FR" sz="18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Font typeface="Wingdings" panose="05000000000000000000" pitchFamily="2" charset="2"/>
              <a:buChar char="à"/>
            </a:pPr>
            <a:r>
              <a:rPr lang="fr-FR" sz="18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Seuls les copropriétaires opposants ou défaillants peuvent solliciter l’annulation de l’assemblée générale convoquée par une personne qui n’en avait pas le pouvoir.</a:t>
            </a:r>
          </a:p>
          <a:p>
            <a:pPr marL="742950" lvl="1" indent="-285750" algn="just">
              <a:lnSpc>
                <a:spcPct val="107000"/>
              </a:lnSpc>
              <a:spcAft>
                <a:spcPts val="800"/>
              </a:spcAft>
              <a:buFont typeface="Wingdings" panose="05000000000000000000" pitchFamily="2" charset="2"/>
              <a:buChar char="à"/>
            </a:pPr>
            <a:endParaRPr lang="fr-FR"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b="1"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5</a:t>
            </a:r>
            <a:r>
              <a:rPr lang="fr-FR" sz="18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Cass. civ. 3</a:t>
            </a:r>
            <a:r>
              <a:rPr lang="fr-FR" sz="1800" b="1" baseline="300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e</a:t>
            </a:r>
            <a:r>
              <a:rPr lang="fr-FR" sz="18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23 mars 2022, arrêt n°286 F-D, Pourvoi n° 21-13.544 </a:t>
            </a:r>
            <a:r>
              <a:rPr lang="fr-FR" sz="18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(Procès-verbal- Erreur de majorité – Pas d’annulation de l’assemblée générale)</a:t>
            </a:r>
          </a:p>
          <a:p>
            <a:pPr algn="just">
              <a:lnSpc>
                <a:spcPct val="107000"/>
              </a:lnSpc>
              <a:spcAft>
                <a:spcPts val="800"/>
              </a:spcAft>
            </a:pPr>
            <a:endParaRPr lang="fr-FR" sz="18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Font typeface="Wingdings" panose="05000000000000000000" pitchFamily="2" charset="2"/>
              <a:buChar char="à"/>
            </a:pPr>
            <a:r>
              <a:rPr lang="fr-FR" sz="1800" dirty="0">
                <a:effectLst/>
                <a:latin typeface="Calibri" panose="020F0502020204030204" pitchFamily="34" charset="0"/>
                <a:ea typeface="Calibri" panose="020F0502020204030204" pitchFamily="34" charset="0"/>
                <a:cs typeface="Times New Roman" panose="02020603050405020304" pitchFamily="18" charset="0"/>
              </a:rPr>
              <a:t>La mention de la majorité au lieu de l’unanimité dans le procès-verbal d’assemblée générale ne rend pas nulle la décision.</a:t>
            </a:r>
          </a:p>
          <a:p>
            <a:pPr marL="742950" lvl="1" indent="-285750" algn="just">
              <a:lnSpc>
                <a:spcPct val="107000"/>
              </a:lnSpc>
              <a:spcAft>
                <a:spcPts val="800"/>
              </a:spcAft>
              <a:buFont typeface="Wingdings" panose="05000000000000000000" pitchFamily="2" charset="2"/>
              <a:buChar char="à"/>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107000"/>
              </a:lnSpc>
              <a:spcAft>
                <a:spcPts val="800"/>
              </a:spcAft>
            </a:pPr>
            <a:endParaRPr lang="fr-FR" dirty="0">
              <a:latin typeface="Calibri" panose="020F0502020204030204" pitchFamily="34" charset="0"/>
              <a:ea typeface="Calibri" panose="020F0502020204030204" pitchFamily="34" charset="0"/>
              <a:cs typeface="Times New Roman" panose="02020603050405020304" pitchFamily="18" charset="0"/>
            </a:endParaRPr>
          </a:p>
          <a:p>
            <a:pPr marL="0" lvl="1" algn="just">
              <a:lnSpc>
                <a:spcPct val="107000"/>
              </a:lnSpc>
              <a:spcAft>
                <a:spcPts val="800"/>
              </a:spcAft>
            </a:pPr>
            <a:endParaRPr lang="fr-FR" b="1" dirty="0">
              <a:solidFill>
                <a:schemeClr val="accent6">
                  <a:lumMod val="75000"/>
                </a:schemeClr>
              </a:solidFill>
              <a:latin typeface="Calibri" panose="020F0502020204030204" pitchFamily="34" charset="0"/>
              <a:ea typeface="Calibri" panose="020F0502020204030204" pitchFamily="34" charset="0"/>
              <a:cs typeface="Calibri" panose="020F0502020204030204" pitchFamily="34" charset="0"/>
            </a:endParaRPr>
          </a:p>
          <a:p>
            <a:pPr marL="36000" lvl="1" algn="just">
              <a:lnSpc>
                <a:spcPct val="107000"/>
              </a:lnSpc>
              <a:spcAft>
                <a:spcPts val="800"/>
              </a:spcAft>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36000" lvl="1" algn="just">
              <a:lnSpc>
                <a:spcPct val="107000"/>
              </a:lnSpc>
              <a:spcAft>
                <a:spcPts val="800"/>
              </a:spcAft>
            </a:pPr>
            <a:endParaRPr lang="fr-FR" dirty="0">
              <a:latin typeface="Calibri" panose="020F0502020204030204" pitchFamily="34" charset="0"/>
              <a:ea typeface="Calibri" panose="020F0502020204030204" pitchFamily="34" charset="0"/>
              <a:cs typeface="Times New Roman" panose="02020603050405020304" pitchFamily="18" charset="0"/>
            </a:endParaRPr>
          </a:p>
          <a:p>
            <a:pPr lvl="1" algn="just">
              <a:lnSpc>
                <a:spcPct val="107000"/>
              </a:lnSpc>
              <a:spcAft>
                <a:spcPts val="800"/>
              </a:spcAft>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107000"/>
              </a:lnSpc>
              <a:spcAft>
                <a:spcPts val="800"/>
              </a:spcAft>
            </a:pPr>
            <a:r>
              <a:rPr lang="fr-FR"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687349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19C5E8BB-824A-0755-0B5B-E0755242D77B}"/>
              </a:ext>
            </a:extLst>
          </p:cNvPr>
          <p:cNvSpPr>
            <a:spLocks noGrp="1"/>
          </p:cNvSpPr>
          <p:nvPr>
            <p:ph type="sldNum" sz="quarter" idx="12"/>
          </p:nvPr>
        </p:nvSpPr>
        <p:spPr/>
        <p:txBody>
          <a:bodyPr/>
          <a:lstStyle/>
          <a:p>
            <a:fld id="{04ABABAB-4C5B-44D3-8BEB-BD06DFD1CE68}" type="slidenum">
              <a:rPr lang="fr-FR" smtClean="0"/>
              <a:t>4</a:t>
            </a:fld>
            <a:endParaRPr lang="fr-FR"/>
          </a:p>
        </p:txBody>
      </p:sp>
      <p:sp>
        <p:nvSpPr>
          <p:cNvPr id="4" name="ZoneTexte 3">
            <a:extLst>
              <a:ext uri="{FF2B5EF4-FFF2-40B4-BE49-F238E27FC236}">
                <a16:creationId xmlns:a16="http://schemas.microsoft.com/office/drawing/2014/main" id="{08CF5D13-93DF-4B73-953E-77A531CA2731}"/>
              </a:ext>
            </a:extLst>
          </p:cNvPr>
          <p:cNvSpPr txBox="1"/>
          <p:nvPr/>
        </p:nvSpPr>
        <p:spPr>
          <a:xfrm>
            <a:off x="209006" y="1084217"/>
            <a:ext cx="11861074" cy="5249001"/>
          </a:xfrm>
          <a:prstGeom prst="rect">
            <a:avLst/>
          </a:prstGeom>
          <a:noFill/>
        </p:spPr>
        <p:txBody>
          <a:bodyPr wrap="square">
            <a:spAutoFit/>
          </a:bodyPr>
          <a:lstStyle/>
          <a:p>
            <a:pPr marL="342900" indent="-342900" algn="just">
              <a:lnSpc>
                <a:spcPct val="107000"/>
              </a:lnSpc>
              <a:spcAft>
                <a:spcPts val="800"/>
              </a:spcAft>
              <a:buFont typeface="Wingdings" panose="05000000000000000000" pitchFamily="2" charset="2"/>
              <a:buChar char="v"/>
            </a:pPr>
            <a:r>
              <a:rPr lang="fr-FR" sz="2000" b="1" u="sng"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LES CHARGES DE COPROPRIETE</a:t>
            </a:r>
            <a:endParaRPr lang="fr-FR" sz="2000" b="1" dirty="0">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buFont typeface="Wingdings" panose="05000000000000000000" pitchFamily="2" charset="2"/>
              <a:buChar char="v"/>
            </a:pPr>
            <a:endParaRPr lang="fr-FR" sz="2000" b="1" u="sng"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FR"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fr-FR" sz="1800" b="1"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1/ Cass. 1</a:t>
            </a:r>
            <a:r>
              <a:rPr lang="fr-FR" sz="1800" b="1" baseline="30000"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e</a:t>
            </a:r>
            <a:r>
              <a:rPr lang="fr-FR" sz="1800" b="1"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 civ. 20 avril 2022 F-B,   arrêt n°343 F-B, Pourvoi  n°20-23.160</a:t>
            </a:r>
            <a:r>
              <a:rPr lang="fr-FR" sz="1800"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 (officiers publics ou ministériels) </a:t>
            </a:r>
            <a:endParaRPr lang="fr-FR" sz="18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742950" lvl="1" indent="-285750" algn="just">
              <a:lnSpc>
                <a:spcPct val="107000"/>
              </a:lnSpc>
              <a:spcAft>
                <a:spcPts val="800"/>
              </a:spcAft>
              <a:buFont typeface="Wingdings" panose="05000000000000000000" pitchFamily="2" charset="2"/>
              <a:buChar char="à"/>
            </a:pPr>
            <a:r>
              <a:rPr lang="fr-FR"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Le syndicat des copropriétaires ne peut obtenir en justice que le notaire chargé de la succession lui communique l'identité des héritiers quand il n'est pas en mesure de rédiger l'acte de notoriété.</a:t>
            </a:r>
          </a:p>
          <a:p>
            <a:pPr marL="742950" lvl="1" indent="-285750" algn="just">
              <a:lnSpc>
                <a:spcPct val="107000"/>
              </a:lnSpc>
              <a:spcAft>
                <a:spcPts val="800"/>
              </a:spcAft>
              <a:buFont typeface="Wingdings" panose="05000000000000000000" pitchFamily="2" charset="2"/>
              <a:buChar char="à"/>
            </a:pPr>
            <a:endParaRPr lang="fr-FR"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fr-FR" sz="1800" b="1"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 2/Cass. 3e civ., 9 février 2022, arrêt n°135 FS-B, Pourvoi n° 21-11.197  (</a:t>
            </a:r>
            <a:r>
              <a:rPr lang="fr-FR" sz="18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Syndic - Obligations - Copies des pièces justificatives de charges – Mise à disposition – Pas d’envoi par courrier postal)</a:t>
            </a:r>
          </a:p>
          <a:p>
            <a:pPr algn="just">
              <a:lnSpc>
                <a:spcPct val="107000"/>
              </a:lnSpc>
              <a:spcAft>
                <a:spcPts val="800"/>
              </a:spcAft>
            </a:pPr>
            <a:endParaRPr lang="fr-FR" sz="1800" b="1" dirty="0">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dirty="0">
                <a:latin typeface="Calibri" panose="020F0502020204030204" pitchFamily="34" charset="0"/>
                <a:ea typeface="Calibri" panose="020F0502020204030204" pitchFamily="34" charset="0"/>
                <a:cs typeface="Times New Roman" panose="02020603050405020304" pitchFamily="18" charset="0"/>
              </a:rPr>
              <a:t>	→Aucun texte n’impose au syndic d’envoyer par voie postale au copropriétaire qui en fait la demande une copie des pièces justificatives des charges.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endParaRPr lang="fr-FR" sz="20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80614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14A518CD-1C82-BB8C-62F8-13D5E4FD5A75}"/>
              </a:ext>
            </a:extLst>
          </p:cNvPr>
          <p:cNvSpPr>
            <a:spLocks noGrp="1"/>
          </p:cNvSpPr>
          <p:nvPr>
            <p:ph type="sldNum" sz="quarter" idx="12"/>
          </p:nvPr>
        </p:nvSpPr>
        <p:spPr/>
        <p:txBody>
          <a:bodyPr/>
          <a:lstStyle/>
          <a:p>
            <a:fld id="{04ABABAB-4C5B-44D3-8BEB-BD06DFD1CE68}" type="slidenum">
              <a:rPr lang="fr-FR" smtClean="0"/>
              <a:t>5</a:t>
            </a:fld>
            <a:endParaRPr lang="fr-FR"/>
          </a:p>
        </p:txBody>
      </p:sp>
      <p:sp>
        <p:nvSpPr>
          <p:cNvPr id="4" name="ZoneTexte 3">
            <a:extLst>
              <a:ext uri="{FF2B5EF4-FFF2-40B4-BE49-F238E27FC236}">
                <a16:creationId xmlns:a16="http://schemas.microsoft.com/office/drawing/2014/main" id="{B653F895-DB23-AE80-E1C6-3B28680C8C18}"/>
              </a:ext>
            </a:extLst>
          </p:cNvPr>
          <p:cNvSpPr txBox="1"/>
          <p:nvPr/>
        </p:nvSpPr>
        <p:spPr>
          <a:xfrm>
            <a:off x="266700" y="374288"/>
            <a:ext cx="11550015" cy="3178371"/>
          </a:xfrm>
          <a:prstGeom prst="rect">
            <a:avLst/>
          </a:prstGeom>
          <a:noFill/>
        </p:spPr>
        <p:txBody>
          <a:bodyPr wrap="square">
            <a:spAutoFit/>
          </a:bodyPr>
          <a:lstStyle/>
          <a:p>
            <a:pPr marL="342900" indent="-342900" algn="just">
              <a:lnSpc>
                <a:spcPct val="107000"/>
              </a:lnSpc>
              <a:spcAft>
                <a:spcPts val="800"/>
              </a:spcAft>
              <a:buFont typeface="Wingdings" panose="05000000000000000000" pitchFamily="2" charset="2"/>
              <a:buChar char="v"/>
            </a:pPr>
            <a:r>
              <a:rPr lang="fr-FR" sz="2000" b="1" u="sng"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LE LOT DE COPROPRIETE</a:t>
            </a:r>
            <a:endParaRPr lang="fr-FR" sz="2000" b="1" dirty="0">
              <a:solidFill>
                <a:srgbClr val="FF0000"/>
              </a:solidFill>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buFont typeface="Wingdings" panose="05000000000000000000" pitchFamily="2" charset="2"/>
              <a:buChar char="v"/>
            </a:pPr>
            <a:endParaRPr lang="fr-FR" sz="1800" b="1" u="sng"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fr-FR" sz="1800" b="1" dirty="0">
                <a:solidFill>
                  <a:schemeClr val="accent6">
                    <a:lumMod val="75000"/>
                  </a:schemeClr>
                </a:solidFill>
                <a:effectLst/>
                <a:latin typeface="Calibri" panose="020F0502020204030204" pitchFamily="34" charset="0"/>
                <a:ea typeface="Calibri" panose="020F0502020204030204" pitchFamily="34" charset="0"/>
              </a:rPr>
              <a:t>Cass. 3</a:t>
            </a:r>
            <a:r>
              <a:rPr lang="fr-FR" sz="1800" b="1" baseline="30000" dirty="0">
                <a:solidFill>
                  <a:schemeClr val="accent6">
                    <a:lumMod val="75000"/>
                  </a:schemeClr>
                </a:solidFill>
                <a:effectLst/>
                <a:latin typeface="Calibri" panose="020F0502020204030204" pitchFamily="34" charset="0"/>
                <a:ea typeface="Calibri" panose="020F0502020204030204" pitchFamily="34" charset="0"/>
              </a:rPr>
              <a:t>e</a:t>
            </a:r>
            <a:r>
              <a:rPr lang="fr-FR" sz="1800" b="1" dirty="0">
                <a:solidFill>
                  <a:schemeClr val="accent6">
                    <a:lumMod val="75000"/>
                  </a:schemeClr>
                </a:solidFill>
                <a:effectLst/>
                <a:latin typeface="Calibri" panose="020F0502020204030204" pitchFamily="34" charset="0"/>
                <a:ea typeface="Calibri" panose="020F0502020204030204" pitchFamily="34" charset="0"/>
              </a:rPr>
              <a:t> civ. 23 septembre 2021,  arrêt n°669 FS-B, Pourvoi 20-18.901 </a:t>
            </a:r>
            <a:r>
              <a:rPr lang="fr-FR" sz="1800"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(Lot de copropriété - Partie commune à jouissance privative – Location de lot – Exclusion du droit de jouissance privative)</a:t>
            </a:r>
          </a:p>
          <a:p>
            <a:pPr algn="just">
              <a:lnSpc>
                <a:spcPct val="107000"/>
              </a:lnSpc>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buFont typeface="Wingdings" panose="05000000000000000000" pitchFamily="2" charset="2"/>
              <a:buChar char="à"/>
            </a:pP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Le bailleur peut donner à bail un local commercial sans la jouissance de la cour partie commune à jouissance privative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56508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14A518CD-1C82-BB8C-62F8-13D5E4FD5A75}"/>
              </a:ext>
            </a:extLst>
          </p:cNvPr>
          <p:cNvSpPr>
            <a:spLocks noGrp="1"/>
          </p:cNvSpPr>
          <p:nvPr>
            <p:ph type="sldNum" sz="quarter" idx="12"/>
          </p:nvPr>
        </p:nvSpPr>
        <p:spPr/>
        <p:txBody>
          <a:bodyPr/>
          <a:lstStyle/>
          <a:p>
            <a:fld id="{04ABABAB-4C5B-44D3-8BEB-BD06DFD1CE68}" type="slidenum">
              <a:rPr lang="fr-FR" smtClean="0"/>
              <a:t>6</a:t>
            </a:fld>
            <a:endParaRPr lang="fr-FR"/>
          </a:p>
        </p:txBody>
      </p:sp>
      <p:sp>
        <p:nvSpPr>
          <p:cNvPr id="4" name="ZoneTexte 3">
            <a:extLst>
              <a:ext uri="{FF2B5EF4-FFF2-40B4-BE49-F238E27FC236}">
                <a16:creationId xmlns:a16="http://schemas.microsoft.com/office/drawing/2014/main" id="{B653F895-DB23-AE80-E1C6-3B28680C8C18}"/>
              </a:ext>
            </a:extLst>
          </p:cNvPr>
          <p:cNvSpPr txBox="1"/>
          <p:nvPr/>
        </p:nvSpPr>
        <p:spPr>
          <a:xfrm>
            <a:off x="0" y="1"/>
            <a:ext cx="12043954" cy="7441461"/>
          </a:xfrm>
          <a:prstGeom prst="rect">
            <a:avLst/>
          </a:prstGeom>
          <a:noFill/>
        </p:spPr>
        <p:txBody>
          <a:bodyPr wrap="square">
            <a:spAutoFit/>
          </a:bodyPr>
          <a:lstStyle/>
          <a:p>
            <a:pPr marL="342900" indent="-342900" algn="just">
              <a:lnSpc>
                <a:spcPct val="107000"/>
              </a:lnSpc>
              <a:spcAft>
                <a:spcPts val="800"/>
              </a:spcAft>
              <a:buFont typeface="Wingdings" panose="05000000000000000000" pitchFamily="2" charset="2"/>
              <a:buChar char="v"/>
            </a:pPr>
            <a:r>
              <a:rPr lang="fr-FR" sz="2000" b="1" u="sng"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CONTENTIEUX / PROCEDURE</a:t>
            </a:r>
            <a:endParaRPr lang="fr-FR" sz="2000" b="1" dirty="0">
              <a:solidFill>
                <a:srgbClr val="FF0000"/>
              </a:solidFill>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buFont typeface="Wingdings" panose="05000000000000000000" pitchFamily="2" charset="2"/>
              <a:buChar char="v"/>
            </a:pPr>
            <a:endParaRPr lang="fr-FR" sz="1800" b="1" u="sng"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fr-FR" sz="1800" b="1"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1/Cass. 3</a:t>
            </a:r>
            <a:r>
              <a:rPr lang="fr-FR" sz="1800" b="1" baseline="30000"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e</a:t>
            </a:r>
            <a:r>
              <a:rPr lang="fr-FR" sz="1800" b="1"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 civ. 24 novembre 2021, arrêt n°826 FS-D, Pourvoi 20-17.684, 20-20.090 </a:t>
            </a:r>
            <a:r>
              <a:rPr lang="fr-FR" sz="1800"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(Locaux commerciaux - Exploitation saisonnière - Non-respect du règlement de copropriété - Infraction réitérée - Action du syndicat des copropriétaires. Point de départ de l’action - Prescription)</a:t>
            </a:r>
          </a:p>
          <a:p>
            <a:pPr algn="just">
              <a:lnSpc>
                <a:spcPct val="107000"/>
              </a:lnSpc>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107000"/>
              </a:lnSpc>
            </a:pPr>
            <a:r>
              <a:rPr lang="fr-FR" dirty="0">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 </a:t>
            </a:r>
            <a:r>
              <a:rPr lang="fr-FR" dirty="0">
                <a:effectLst/>
                <a:latin typeface="Calibri" panose="020F0502020204030204" pitchFamily="34" charset="0"/>
                <a:ea typeface="Calibri" panose="020F0502020204030204" pitchFamily="34" charset="0"/>
                <a:cs typeface="Calibri" panose="020F0502020204030204" pitchFamily="34" charset="0"/>
              </a:rPr>
              <a:t>En application de l’article 42, alinéa 1er, de la loi du 10 juillet 1965 , dans sa rédaction antérieure à la loi Élan, le délai d’action décennale du syndicat des copropriétaires à l’encontre des copropriétaires occupant les parties communes de manière répétée, à chaque saison, sans interruption, n’a pas pour point de départ chaque nouvelle occupation saisonnière mais la date de la première infraction. </a:t>
            </a:r>
          </a:p>
          <a:p>
            <a:pPr algn="just">
              <a:lnSpc>
                <a:spcPct val="107000"/>
              </a:lnSpc>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b="1" dirty="0">
                <a:solidFill>
                  <a:schemeClr val="accent6">
                    <a:lumMod val="75000"/>
                  </a:schemeClr>
                </a:solidFill>
                <a:latin typeface="Calibri" panose="020F0502020204030204" pitchFamily="34" charset="0"/>
                <a:ea typeface="Calibri" panose="020F0502020204030204" pitchFamily="34" charset="0"/>
                <a:cs typeface="Calibri" panose="020F0502020204030204" pitchFamily="34" charset="0"/>
              </a:rPr>
              <a:t>2/ </a:t>
            </a:r>
            <a:r>
              <a:rPr lang="fr-FR" sz="1800" b="1"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Cass. 3</a:t>
            </a:r>
            <a:r>
              <a:rPr lang="fr-FR" sz="1800" b="1" baseline="30000"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e</a:t>
            </a:r>
            <a:r>
              <a:rPr lang="fr-FR" sz="1800" b="1"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 civ. 21 avril 2022, arrêt n° 363 FS-B, Pourvois 20-17.684, 21-12.240 – 21-12.703 </a:t>
            </a:r>
            <a:r>
              <a:rPr lang="fr-FR" sz="1800"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a:t>
            </a:r>
            <a:r>
              <a:rPr lang="fr-FR" dirty="0">
                <a:solidFill>
                  <a:schemeClr val="accent6">
                    <a:lumMod val="75000"/>
                  </a:schemeClr>
                </a:solidFill>
                <a:latin typeface="Calibri" panose="020F0502020204030204" pitchFamily="34" charset="0"/>
                <a:ea typeface="Calibri" panose="020F0502020204030204" pitchFamily="34" charset="0"/>
                <a:cs typeface="Calibri" panose="020F0502020204030204" pitchFamily="34" charset="0"/>
              </a:rPr>
              <a:t>Responsabilité du syndicat – Ouvertures illicites – Prescription des servitudes de vue)</a:t>
            </a:r>
          </a:p>
          <a:p>
            <a:pPr algn="just">
              <a:lnSpc>
                <a:spcPct val="107000"/>
              </a:lnSpc>
            </a:pPr>
            <a:endParaRPr lang="fr-FR" dirty="0">
              <a:solidFill>
                <a:schemeClr val="accent6">
                  <a:lumMod val="75000"/>
                </a:schemeClr>
              </a:solidFill>
              <a:latin typeface="Calibri" panose="020F0502020204030204" pitchFamily="34" charset="0"/>
              <a:ea typeface="Calibri" panose="020F0502020204030204" pitchFamily="34" charset="0"/>
              <a:cs typeface="Calibri" panose="020F0502020204030204" pitchFamily="34" charset="0"/>
            </a:endParaRPr>
          </a:p>
          <a:p>
            <a:pPr lvl="1" algn="just">
              <a:lnSpc>
                <a:spcPct val="107000"/>
              </a:lnSpc>
              <a:spcAft>
                <a:spcPts val="800"/>
              </a:spcAft>
            </a:pPr>
            <a:r>
              <a:rPr lang="fr-FR" dirty="0">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 Commet une négligence fautive engageant sa responsabilité, le syndicat des copropriétaires qui, informé des ouvertures pratiquées sans autorisation par un copropriétaire du rez-de-chaussée dans le mur de clôture, partie commune, ne le met pas en demeure de faire cesser l’infraction alors que celle-ci est susceptible de préjudicier au fonds voisin.</a:t>
            </a:r>
          </a:p>
          <a:p>
            <a:pPr lvl="1" algn="just">
              <a:lnSpc>
                <a:spcPct val="107000"/>
              </a:lnSpc>
              <a:spcAft>
                <a:spcPts val="800"/>
              </a:spcAft>
            </a:pPr>
            <a:r>
              <a:rPr lang="fr-FR" dirty="0">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L’absence  de déclaration préalable d’urbanisme et le défaut d’autorisation des travaux de percement du mur par l’assemblée générale des copropriétaires ne font pas obstacle à l’acquisition d’une servitude de vue par prescription trentenaire.</a:t>
            </a:r>
          </a:p>
          <a:p>
            <a:pPr lvl="1" algn="just">
              <a:lnSpc>
                <a:spcPct val="107000"/>
              </a:lnSpc>
              <a:spcAft>
                <a:spcPts val="800"/>
              </a:spcAft>
            </a:pPr>
            <a:endParaRPr lang="fr-FR" b="1" u="sng"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19146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545B80F5-8AFC-6679-8EA9-A87D36CE7FE1}"/>
              </a:ext>
            </a:extLst>
          </p:cNvPr>
          <p:cNvSpPr>
            <a:spLocks noGrp="1"/>
          </p:cNvSpPr>
          <p:nvPr>
            <p:ph type="sldNum" sz="quarter" idx="12"/>
          </p:nvPr>
        </p:nvSpPr>
        <p:spPr/>
        <p:txBody>
          <a:bodyPr/>
          <a:lstStyle/>
          <a:p>
            <a:fld id="{04ABABAB-4C5B-44D3-8BEB-BD06DFD1CE68}" type="slidenum">
              <a:rPr lang="fr-FR" smtClean="0"/>
              <a:t>7</a:t>
            </a:fld>
            <a:endParaRPr lang="fr-FR"/>
          </a:p>
        </p:txBody>
      </p:sp>
      <p:sp>
        <p:nvSpPr>
          <p:cNvPr id="4" name="ZoneTexte 3">
            <a:extLst>
              <a:ext uri="{FF2B5EF4-FFF2-40B4-BE49-F238E27FC236}">
                <a16:creationId xmlns:a16="http://schemas.microsoft.com/office/drawing/2014/main" id="{B648827C-1B83-4825-A755-589B5029238B}"/>
              </a:ext>
            </a:extLst>
          </p:cNvPr>
          <p:cNvSpPr txBox="1"/>
          <p:nvPr/>
        </p:nvSpPr>
        <p:spPr>
          <a:xfrm>
            <a:off x="498294" y="806359"/>
            <a:ext cx="11011988" cy="7366055"/>
          </a:xfrm>
          <a:prstGeom prst="rect">
            <a:avLst/>
          </a:prstGeom>
          <a:noFill/>
        </p:spPr>
        <p:txBody>
          <a:bodyPr wrap="square">
            <a:spAutoFit/>
          </a:bodyPr>
          <a:lstStyle/>
          <a:p>
            <a:pPr algn="just">
              <a:lnSpc>
                <a:spcPct val="107000"/>
              </a:lnSpc>
            </a:pPr>
            <a:r>
              <a:rPr lang="fr-FR" sz="1800" b="1"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3/ Cass. 3</a:t>
            </a:r>
            <a:r>
              <a:rPr lang="fr-FR" sz="1800" b="1" baseline="30000"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e</a:t>
            </a:r>
            <a:r>
              <a:rPr lang="fr-FR" sz="1800" b="1"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 civ. 26 janvier 2022, arrêt n° 68 FS-B, Pourvoi n° 20-23.614 </a:t>
            </a:r>
            <a:r>
              <a:rPr lang="fr-FR" sz="1800"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a:t>
            </a:r>
            <a:r>
              <a:rPr lang="fr-FR" sz="18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Syndicat des copropriétaires- Responsabilité- Vice de construction ou défaut d'entretien des parties communes - Dommage causé aux tiers- Responsabilité délictuelle d'un copropriétaire)</a:t>
            </a:r>
            <a:endParaRPr lang="fr-FR" sz="16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107000"/>
              </a:lnSpc>
            </a:pPr>
            <a:r>
              <a:rPr lang="fr-FR" b="1" dirty="0">
                <a:effectLst/>
                <a:latin typeface="Calibri" panose="020F0502020204030204" pitchFamily="34" charset="0"/>
                <a:ea typeface="Calibri" panose="020F0502020204030204" pitchFamily="34" charset="0"/>
                <a:cs typeface="Times New Roman" panose="02020603050405020304" pitchFamily="18" charset="0"/>
              </a:rPr>
              <a:t>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fr-FR" dirty="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 La responsabilité du syndicat au titre de l'article 14 de la loi du 10 juillet 1965 n'est pas exclusive de la responsabilité délictuelle encourue par un copropriétaire.</a:t>
            </a:r>
          </a:p>
          <a:p>
            <a:pPr algn="just">
              <a:lnSpc>
                <a:spcPct val="107000"/>
              </a:lnSpc>
            </a:pPr>
            <a:br>
              <a:rPr lang="fr-FR" dirty="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br>
            <a:r>
              <a:rPr lang="fr-FR" sz="1800" b="1"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4/ Cass. 2</a:t>
            </a:r>
            <a:r>
              <a:rPr lang="fr-FR" sz="1800" b="1" baseline="30000"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e</a:t>
            </a:r>
            <a:r>
              <a:rPr lang="fr-FR" sz="1800" b="1"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 civ. 20 mai 2021, arrêt n° 446 F-D, Pourvoi n° 20-14.266 </a:t>
            </a:r>
            <a:r>
              <a:rPr lang="fr-FR" sz="1800"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a:t>
            </a:r>
            <a:r>
              <a:rPr lang="fr-FR" sz="18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Copropriété - Assemblée générale- Contestation d'une décision - Voie d'assignation obligatoire)</a:t>
            </a:r>
          </a:p>
          <a:p>
            <a:pPr lvl="1" algn="just">
              <a:lnSpc>
                <a:spcPct val="107000"/>
              </a:lnSpc>
            </a:pP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90000"/>
              </a:lnSpc>
              <a:spcBef>
                <a:spcPts val="1000"/>
              </a:spcBef>
              <a:defRPr/>
            </a:pPr>
            <a:r>
              <a:rPr lang="fr-FR" dirty="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kumimoji="0" lang="fr-FR" sz="1700" b="0" i="0" u="none" strike="noStrike" kern="1200" cap="none" spc="0" normalizeH="0" baseline="0" noProof="0" dirty="0">
                <a:ln>
                  <a:noFill/>
                </a:ln>
                <a:solidFill>
                  <a:prstClr val="black"/>
                </a:solidFill>
                <a:effectLst/>
                <a:uLnTx/>
                <a:uFillTx/>
                <a:latin typeface="Calibri" panose="020F0502020204030204"/>
                <a:ea typeface="+mn-ea"/>
                <a:cs typeface="+mn-cs"/>
              </a:rPr>
              <a:t>L'article 42 de la loi du 10 juillet 1965 dispose que les actions qui ont pour objet de contester les décisions des assemblées générales doivent, à peine de déchéance, être introduites par les copropriétaires opposants ou défaillants, dans un délai de deux mois à compter de la notification qui leur est faite à la diligence du syndic.</a:t>
            </a:r>
          </a:p>
          <a:p>
            <a:pPr lvl="1" algn="just">
              <a:lnSpc>
                <a:spcPct val="90000"/>
              </a:lnSpc>
              <a:spcBef>
                <a:spcPts val="1000"/>
              </a:spcBef>
              <a:defRPr/>
            </a:pPr>
            <a:r>
              <a:rPr kumimoji="0" lang="fr-FR" sz="1700" b="0" i="0" u="none" strike="noStrike" kern="1200" cap="none" spc="0" normalizeH="0" baseline="0" noProof="0" dirty="0">
                <a:ln>
                  <a:noFill/>
                </a:ln>
                <a:solidFill>
                  <a:prstClr val="black"/>
                </a:solidFill>
                <a:effectLst/>
                <a:uLnTx/>
                <a:uFillTx/>
                <a:latin typeface="Calibri" panose="020F0502020204030204"/>
                <a:ea typeface="+mn-ea"/>
                <a:cs typeface="+mn-cs"/>
              </a:rPr>
              <a:t>Ces dispositions imposent que la contestation soit formée par voie d'assignation et non de conclusions, à peine d'irrecevabilité. La demande d'annulation d'une décision d‘assemblée générale ne peut être que principale et non additionnelle ou connexe en raison de l'autonomie de chaque assemblée générale.</a:t>
            </a:r>
          </a:p>
          <a:p>
            <a:pPr lvl="1" algn="just">
              <a:lnSpc>
                <a:spcPct val="90000"/>
              </a:lnSpc>
              <a:spcBef>
                <a:spcPts val="1000"/>
              </a:spcBef>
              <a:defRPr/>
            </a:pPr>
            <a:endParaRPr lang="fr-FR" sz="1700" dirty="0">
              <a:solidFill>
                <a:prstClr val="black"/>
              </a:solidFill>
              <a:latin typeface="Calibri" panose="020F0502020204030204"/>
            </a:endParaRPr>
          </a:p>
          <a:p>
            <a:pPr lvl="1" algn="just">
              <a:lnSpc>
                <a:spcPct val="90000"/>
              </a:lnSpc>
              <a:spcBef>
                <a:spcPts val="1000"/>
              </a:spcBef>
              <a:defRPr/>
            </a:pPr>
            <a:endParaRPr kumimoji="0" lang="fr-FR" sz="17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lvl="1" algn="just">
              <a:lnSpc>
                <a:spcPct val="90000"/>
              </a:lnSpc>
              <a:spcBef>
                <a:spcPts val="1000"/>
              </a:spcBef>
              <a:defRPr/>
            </a:pPr>
            <a:endParaRPr lang="fr-FR" sz="1700" dirty="0">
              <a:solidFill>
                <a:prstClr val="black"/>
              </a:solidFill>
              <a:latin typeface="Calibri" panose="020F0502020204030204"/>
            </a:endParaRPr>
          </a:p>
          <a:p>
            <a:pPr lvl="1" algn="just">
              <a:lnSpc>
                <a:spcPct val="90000"/>
              </a:lnSpc>
              <a:spcBef>
                <a:spcPts val="1000"/>
              </a:spcBef>
              <a:defRPr/>
            </a:pPr>
            <a:endParaRPr kumimoji="0" lang="fr-FR" sz="17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742950" lvl="1" indent="-285750" algn="just">
              <a:lnSpc>
                <a:spcPct val="107000"/>
              </a:lnSpc>
              <a:buFont typeface="Wingdings" panose="05000000000000000000" pitchFamily="2" charset="2"/>
              <a:buChar char="à"/>
            </a:pPr>
            <a:endParaRPr lang="fr-FR" dirty="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pPr marL="742950" lvl="1" indent="-285750" algn="just">
              <a:lnSpc>
                <a:spcPct val="107000"/>
              </a:lnSpc>
              <a:buFont typeface="Wingdings" panose="05000000000000000000" pitchFamily="2" charset="2"/>
              <a:buChar char="à"/>
            </a:pPr>
            <a:endParaRPr lang="fr-FR" dirty="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pPr marL="742950" lvl="1" indent="-285750" algn="just">
              <a:lnSpc>
                <a:spcPct val="107000"/>
              </a:lnSpc>
              <a:buFont typeface="Wingdings" panose="05000000000000000000" pitchFamily="2" charset="2"/>
              <a:buChar char="à"/>
            </a:pPr>
            <a:endParaRPr lang="fr-FR" dirty="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pPr algn="just">
              <a:lnSpc>
                <a:spcPct val="107000"/>
              </a:lnSpc>
            </a:pP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79660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14A518CD-1C82-BB8C-62F8-13D5E4FD5A75}"/>
              </a:ext>
            </a:extLst>
          </p:cNvPr>
          <p:cNvSpPr>
            <a:spLocks noGrp="1"/>
          </p:cNvSpPr>
          <p:nvPr>
            <p:ph type="sldNum" sz="quarter" idx="12"/>
          </p:nvPr>
        </p:nvSpPr>
        <p:spPr/>
        <p:txBody>
          <a:bodyPr/>
          <a:lstStyle/>
          <a:p>
            <a:fld id="{04ABABAB-4C5B-44D3-8BEB-BD06DFD1CE68}" type="slidenum">
              <a:rPr lang="fr-FR" smtClean="0"/>
              <a:t>8</a:t>
            </a:fld>
            <a:endParaRPr lang="fr-FR"/>
          </a:p>
        </p:txBody>
      </p:sp>
      <p:sp>
        <p:nvSpPr>
          <p:cNvPr id="4" name="ZoneTexte 3">
            <a:extLst>
              <a:ext uri="{FF2B5EF4-FFF2-40B4-BE49-F238E27FC236}">
                <a16:creationId xmlns:a16="http://schemas.microsoft.com/office/drawing/2014/main" id="{B653F895-DB23-AE80-E1C6-3B28680C8C18}"/>
              </a:ext>
            </a:extLst>
          </p:cNvPr>
          <p:cNvSpPr txBox="1"/>
          <p:nvPr/>
        </p:nvSpPr>
        <p:spPr>
          <a:xfrm>
            <a:off x="266700" y="374288"/>
            <a:ext cx="11550015" cy="3087192"/>
          </a:xfrm>
          <a:prstGeom prst="rect">
            <a:avLst/>
          </a:prstGeom>
          <a:noFill/>
        </p:spPr>
        <p:txBody>
          <a:bodyPr wrap="square">
            <a:spAutoFit/>
          </a:bodyPr>
          <a:lstStyle/>
          <a:p>
            <a:pPr marL="342900" indent="-342900" algn="just">
              <a:lnSpc>
                <a:spcPct val="107000"/>
              </a:lnSpc>
              <a:spcAft>
                <a:spcPts val="800"/>
              </a:spcAft>
              <a:buFont typeface="Wingdings" panose="05000000000000000000" pitchFamily="2" charset="2"/>
              <a:buChar char="v"/>
            </a:pPr>
            <a:r>
              <a:rPr lang="fr-FR" sz="2000" b="1" u="sng"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PARTIES COMMUNES</a:t>
            </a:r>
            <a:endParaRPr lang="fr-FR" sz="2000" b="1" dirty="0">
              <a:solidFill>
                <a:srgbClr val="FF0000"/>
              </a:solidFill>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endParaRPr lang="fr-FR" b="1" u="sng"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endPar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fr-FR" sz="18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Cass. 3</a:t>
            </a:r>
            <a:r>
              <a:rPr lang="fr-FR" sz="1800" b="1" baseline="300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e </a:t>
            </a:r>
            <a:r>
              <a:rPr lang="fr-FR" sz="18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civ. 1</a:t>
            </a:r>
            <a:r>
              <a:rPr lang="fr-FR" sz="1800" b="1" baseline="300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er</a:t>
            </a:r>
            <a:r>
              <a:rPr lang="fr-FR" sz="18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juin 2022, arrêt n° 453 FS-B, Pourvoi 21-16.232 </a:t>
            </a:r>
            <a:r>
              <a:rPr lang="fr-FR" sz="1800"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(Assemblée générale – Aliénation de parties communes spéciales – Vote par les seuls copropriétaires concernés)</a:t>
            </a:r>
            <a:endParaRPr lang="fr-FR" sz="18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Font typeface="Wingdings" panose="05000000000000000000" pitchFamily="2" charset="2"/>
              <a:buChar char="à"/>
            </a:pPr>
            <a:r>
              <a:rPr lang="fr-FR" sz="1800" dirty="0">
                <a:effectLst/>
                <a:latin typeface="Calibri" panose="020F0502020204030204" pitchFamily="34" charset="0"/>
                <a:ea typeface="Calibri" panose="020F0502020204030204" pitchFamily="34" charset="0"/>
                <a:cs typeface="Times New Roman" panose="02020603050405020304" pitchFamily="18" charset="0"/>
              </a:rPr>
              <a:t>Lors de l'assemblée générale des copropriétaires, appelée à se prononcer sur la cession de parties communes spéciales, seuls les copropriétaires, propriétaires de celles-ci, peuvent décider de leur aliénation</a:t>
            </a:r>
          </a:p>
          <a:p>
            <a:pPr algn="just">
              <a:lnSpc>
                <a:spcPct val="107000"/>
              </a:lnSpc>
            </a:pPr>
            <a:endParaRPr lang="fr-FR"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fr-FR" sz="18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22250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5976585C-D811-FDEA-2D6A-2051B701E929}"/>
              </a:ext>
            </a:extLst>
          </p:cNvPr>
          <p:cNvSpPr>
            <a:spLocks noGrp="1"/>
          </p:cNvSpPr>
          <p:nvPr>
            <p:ph type="sldNum" sz="quarter" idx="12"/>
          </p:nvPr>
        </p:nvSpPr>
        <p:spPr/>
        <p:txBody>
          <a:bodyPr/>
          <a:lstStyle/>
          <a:p>
            <a:fld id="{04ABABAB-4C5B-44D3-8BEB-BD06DFD1CE68}" type="slidenum">
              <a:rPr lang="fr-FR" smtClean="0"/>
              <a:t>9</a:t>
            </a:fld>
            <a:endParaRPr lang="fr-FR"/>
          </a:p>
        </p:txBody>
      </p:sp>
      <p:sp>
        <p:nvSpPr>
          <p:cNvPr id="4" name="ZoneTexte 3">
            <a:extLst>
              <a:ext uri="{FF2B5EF4-FFF2-40B4-BE49-F238E27FC236}">
                <a16:creationId xmlns:a16="http://schemas.microsoft.com/office/drawing/2014/main" id="{4805E8E6-886F-8CF0-9553-AA3F438AB4CB}"/>
              </a:ext>
            </a:extLst>
          </p:cNvPr>
          <p:cNvSpPr txBox="1"/>
          <p:nvPr/>
        </p:nvSpPr>
        <p:spPr>
          <a:xfrm>
            <a:off x="514350" y="136525"/>
            <a:ext cx="11020153" cy="6244595"/>
          </a:xfrm>
          <a:prstGeom prst="rect">
            <a:avLst/>
          </a:prstGeom>
          <a:noFill/>
        </p:spPr>
        <p:txBody>
          <a:bodyPr wrap="square">
            <a:spAutoFit/>
          </a:bodyPr>
          <a:lstStyle/>
          <a:p>
            <a:pPr marL="342900" indent="-342900" algn="just">
              <a:lnSpc>
                <a:spcPct val="107000"/>
              </a:lnSpc>
              <a:buFont typeface="Wingdings" panose="05000000000000000000" pitchFamily="2" charset="2"/>
              <a:buChar char="v"/>
            </a:pPr>
            <a:r>
              <a:rPr lang="fr-FR" sz="2000" b="1" u="sng">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LES TRAVAUX</a:t>
            </a:r>
            <a:endParaRPr lang="fr-FR" sz="2000" b="1" dirty="0">
              <a:solidFill>
                <a:srgbClr val="FF0000"/>
              </a:solidFill>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buFont typeface="Wingdings" panose="05000000000000000000" pitchFamily="2" charset="2"/>
              <a:buChar char="v"/>
            </a:pPr>
            <a:endParaRPr lang="fr-FR" sz="1800" b="1" u="sng"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fr-FR" sz="1800" b="1"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1/ Cass. 3</a:t>
            </a:r>
            <a:r>
              <a:rPr lang="fr-FR" sz="1800" b="1" baseline="30000"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e</a:t>
            </a:r>
            <a:r>
              <a:rPr lang="fr-FR" sz="1800" b="1"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 civ. 9 février 2022, arrêt n°142 F-D,  Pourvoi n° 21-10.408 </a:t>
            </a:r>
            <a:r>
              <a:rPr lang="fr-FR" sz="1800"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(Assemblée générale – Travaux – Opération unique et indivisible – </a:t>
            </a:r>
          </a:p>
          <a:p>
            <a:pPr algn="just">
              <a:lnSpc>
                <a:spcPct val="107000"/>
              </a:lnSpc>
            </a:pPr>
            <a:r>
              <a:rPr lang="fr-FR" sz="1800"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Résolution unique – Vote) </a:t>
            </a:r>
          </a:p>
          <a:p>
            <a:pPr algn="just">
              <a:lnSpc>
                <a:spcPct val="107000"/>
              </a:lnSpc>
            </a:pPr>
            <a:endParaRPr lang="fr-FR" sz="18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lvl="1" algn="just" fontAlgn="base">
              <a:lnSpc>
                <a:spcPct val="107000"/>
              </a:lnSpc>
            </a:pPr>
            <a:r>
              <a:rPr lang="fr-FR" dirty="0">
                <a:effectLst/>
                <a:latin typeface="Calibri" panose="020F0502020204030204" pitchFamily="34" charset="0"/>
                <a:ea typeface="Calibri" panose="020F0502020204030204" pitchFamily="34" charset="0"/>
                <a:cs typeface="Calibri" panose="020F0502020204030204" pitchFamily="34" charset="0"/>
              </a:rPr>
              <a:t> </a:t>
            </a:r>
            <a:r>
              <a:rPr lang="fr-FR" dirty="0">
                <a:effectLs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 </a:t>
            </a:r>
            <a:r>
              <a:rPr lang="fr-FR" dirty="0">
                <a:effectLst/>
                <a:latin typeface="Calibri" panose="020F0502020204030204" pitchFamily="34" charset="0"/>
                <a:ea typeface="Calibri" panose="020F0502020204030204" pitchFamily="34" charset="0"/>
                <a:cs typeface="Calibri" panose="020F0502020204030204" pitchFamily="34" charset="0"/>
              </a:rPr>
              <a:t>L'opération de ravalement général projetée consistait en une opération unique et indivisible, nécessitant non seulement la rénovation de la façade du bâtiment, mais également de porter remède aux défauts d'étanchéité et à ceux affectant certains balcons et garde-corps. Il ne pouvait donc être soutenu qu'il y avait lieu de prévoir un vote séparé sur chaque lot de travaux projeté.</a:t>
            </a:r>
          </a:p>
          <a:p>
            <a:pPr algn="just" fontAlgn="base">
              <a:lnSpc>
                <a:spcPct val="107000"/>
              </a:lnSpc>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pPr>
            <a:endParaRPr lang="fr-FR" sz="18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pPr>
            <a:r>
              <a:rPr lang="fr-FR" b="1" dirty="0">
                <a:solidFill>
                  <a:schemeClr val="accent6">
                    <a:lumMod val="75000"/>
                  </a:schemeClr>
                </a:solidFill>
                <a:latin typeface="Calibri" panose="020F0502020204030204" pitchFamily="34" charset="0"/>
                <a:ea typeface="Calibri" panose="020F0502020204030204" pitchFamily="34" charset="0"/>
                <a:cs typeface="Calibri" panose="020F0502020204030204" pitchFamily="34" charset="0"/>
              </a:rPr>
              <a:t>2</a:t>
            </a:r>
            <a:r>
              <a:rPr lang="fr-FR" sz="1800" b="1"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 Cass. 3</a:t>
            </a:r>
            <a:r>
              <a:rPr lang="fr-FR" sz="1800" b="1" baseline="30000"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e</a:t>
            </a:r>
            <a:r>
              <a:rPr lang="fr-FR" sz="1800" b="1"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 civ. 9 mars 2022, arrêt n°669 FS-D, Pourvoi n° 21-12.658 </a:t>
            </a:r>
            <a:r>
              <a:rPr lang="fr-FR" sz="1800"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(Contrats de travaux - Mise en concurrence – Assemblée générale – Vote)</a:t>
            </a:r>
          </a:p>
          <a:p>
            <a:pPr algn="just" fontAlgn="base">
              <a:lnSpc>
                <a:spcPct val="107000"/>
              </a:lnSpc>
            </a:pPr>
            <a:endParaRPr lang="fr-FR" dirty="0">
              <a:solidFill>
                <a:schemeClr val="accent6">
                  <a:lumMod val="75000"/>
                </a:schemeClr>
              </a:solidFill>
              <a:latin typeface="Calibri" panose="020F0502020204030204" pitchFamily="34" charset="0"/>
              <a:ea typeface="Calibri" panose="020F0502020204030204" pitchFamily="34" charset="0"/>
              <a:cs typeface="Calibri" panose="020F0502020204030204" pitchFamily="34" charset="0"/>
            </a:endParaRPr>
          </a:p>
          <a:p>
            <a:pPr lvl="1" algn="just" fontAlgn="base">
              <a:lnSpc>
                <a:spcPct val="107000"/>
              </a:lnSpc>
            </a:pPr>
            <a:r>
              <a:rPr lang="fr-FR" dirty="0">
                <a:solidFill>
                  <a:srgbClr val="000000"/>
                </a:solidFill>
                <a:effectLs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 </a:t>
            </a:r>
            <a:r>
              <a:rPr lang="fr-FR"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La mise en concurrence des contrats de travaux impose qu’ils soient tous soumis au vote de l’assemblée générale</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Wingdings" panose="05000000000000000000" pitchFamily="2" charset="2"/>
              <a:buChar char="v"/>
            </a:pPr>
            <a:endParaRPr lang="fr-FR" sz="1800" b="1" u="sng"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Wingdings" panose="05000000000000000000" pitchFamily="2" charset="2"/>
              <a:buChar char="v"/>
            </a:pPr>
            <a:endParaRPr lang="fr-FR" b="1" u="sng"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Wingdings" panose="05000000000000000000" pitchFamily="2" charset="2"/>
              <a:buChar char="v"/>
            </a:pPr>
            <a:endParaRPr lang="fr-FR" sz="1800" b="1" u="sng"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8859672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881</TotalTime>
  <Words>1250</Words>
  <Application>Microsoft Office PowerPoint</Application>
  <PresentationFormat>Grand écran</PresentationFormat>
  <Paragraphs>104</Paragraphs>
  <Slides>9</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9</vt:i4>
      </vt:variant>
    </vt:vector>
  </HeadingPairs>
  <TitlesOfParts>
    <vt:vector size="14" baseType="lpstr">
      <vt:lpstr>Arial</vt:lpstr>
      <vt:lpstr>Calibri</vt:lpstr>
      <vt:lpstr>Calibri Light</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L’Assemblée Générale des copropriétaires après la réforme du droit de la copropriété des immeubles bâtis  Vendredi 21 mai 2021   Florence BAYARD-JAMMES  Professeur associé à TBS Business School  Laurence GUEGAN-GELINET  Avocat au Barreau de Paris</dc:title>
  <dc:creator>JAMMES Florence</dc:creator>
  <cp:lastModifiedBy>JAMMES Florence</cp:lastModifiedBy>
  <cp:revision>41</cp:revision>
  <cp:lastPrinted>2022-06-09T10:31:43Z</cp:lastPrinted>
  <dcterms:created xsi:type="dcterms:W3CDTF">2021-05-19T12:52:22Z</dcterms:created>
  <dcterms:modified xsi:type="dcterms:W3CDTF">2022-06-14T08:35:10Z</dcterms:modified>
</cp:coreProperties>
</file>